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5"/>
    <p:sldMasterId id="214748367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Lst>
  <p:sldSz cy="5143500" cx="9144000"/>
  <p:notesSz cx="6858000" cy="9144000"/>
  <p:embeddedFontLst>
    <p:embeddedFont>
      <p:font typeface="Golos Text"/>
      <p:regular r:id="rId48"/>
      <p:bold r:id="rId49"/>
    </p:embeddedFont>
    <p:embeddedFont>
      <p:font typeface="Unbounded Medium"/>
      <p:regular r:id="rId50"/>
      <p:bold r:id="rId51"/>
    </p:embeddedFont>
    <p:embeddedFont>
      <p:font typeface="Roboto"/>
      <p:regular r:id="rId52"/>
      <p:bold r:id="rId53"/>
      <p:italic r:id="rId54"/>
      <p:boldItalic r:id="rId55"/>
    </p:embeddedFont>
    <p:embeddedFont>
      <p:font typeface="Proxima Nova"/>
      <p:regular r:id="rId56"/>
      <p:bold r:id="rId57"/>
      <p:italic r:id="rId58"/>
      <p:boldItalic r:id="rId59"/>
    </p:embeddedFont>
    <p:embeddedFont>
      <p:font typeface="Roboto Medium"/>
      <p:regular r:id="rId60"/>
      <p:bold r:id="rId61"/>
      <p:italic r:id="rId62"/>
      <p:boldItalic r:id="rId63"/>
    </p:embeddedFont>
    <p:embeddedFont>
      <p:font typeface="Amatic SC"/>
      <p:regular r:id="rId64"/>
      <p:bold r:id="rId65"/>
    </p:embeddedFont>
    <p:embeddedFont>
      <p:font typeface="Bebas Neue"/>
      <p:regular r:id="rId66"/>
    </p:embeddedFont>
    <p:embeddedFont>
      <p:font typeface="Proxima Nova Semibold"/>
      <p:regular r:id="rId67"/>
      <p:bold r:id="rId68"/>
      <p:boldItalic r:id="rId6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DB767F1-BB2F-4047-8411-F5DA1B90732D}">
  <a:tblStyle styleId="{8DB767F1-BB2F-4047-8411-F5DA1B90732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3B6C929-5AD4-4446-B7CB-E2BE842A87ED}"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GolosText-regular.fntdata"/><Relationship Id="rId47" Type="http://schemas.openxmlformats.org/officeDocument/2006/relationships/slide" Target="slides/slide40.xml"/><Relationship Id="rId49" Type="http://schemas.openxmlformats.org/officeDocument/2006/relationships/font" Target="fonts/GolosText-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Medium-italic.fntdata"/><Relationship Id="rId61" Type="http://schemas.openxmlformats.org/officeDocument/2006/relationships/font" Target="fonts/RobotoMedium-bold.fntdata"/><Relationship Id="rId20" Type="http://schemas.openxmlformats.org/officeDocument/2006/relationships/slide" Target="slides/slide13.xml"/><Relationship Id="rId64" Type="http://schemas.openxmlformats.org/officeDocument/2006/relationships/font" Target="fonts/AmaticSC-regular.fntdata"/><Relationship Id="rId63" Type="http://schemas.openxmlformats.org/officeDocument/2006/relationships/font" Target="fonts/RobotoMedium-boldItalic.fntdata"/><Relationship Id="rId22" Type="http://schemas.openxmlformats.org/officeDocument/2006/relationships/slide" Target="slides/slide15.xml"/><Relationship Id="rId66" Type="http://schemas.openxmlformats.org/officeDocument/2006/relationships/font" Target="fonts/BebasNeue-regular.fntdata"/><Relationship Id="rId21" Type="http://schemas.openxmlformats.org/officeDocument/2006/relationships/slide" Target="slides/slide14.xml"/><Relationship Id="rId65" Type="http://schemas.openxmlformats.org/officeDocument/2006/relationships/font" Target="fonts/AmaticSC-bold.fntdata"/><Relationship Id="rId24" Type="http://schemas.openxmlformats.org/officeDocument/2006/relationships/slide" Target="slides/slide17.xml"/><Relationship Id="rId68" Type="http://schemas.openxmlformats.org/officeDocument/2006/relationships/font" Target="fonts/ProximaNovaSemibold-bold.fntdata"/><Relationship Id="rId23" Type="http://schemas.openxmlformats.org/officeDocument/2006/relationships/slide" Target="slides/slide16.xml"/><Relationship Id="rId67" Type="http://schemas.openxmlformats.org/officeDocument/2006/relationships/font" Target="fonts/ProximaNovaSemibold-regular.fntdata"/><Relationship Id="rId60" Type="http://schemas.openxmlformats.org/officeDocument/2006/relationships/font" Target="fonts/RobotoMedium-regular.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ProximaNovaSemibold-bold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UnboundedMedium-bold.fntdata"/><Relationship Id="rId50" Type="http://schemas.openxmlformats.org/officeDocument/2006/relationships/font" Target="fonts/UnboundedMedium-regular.fntdata"/><Relationship Id="rId53" Type="http://schemas.openxmlformats.org/officeDocument/2006/relationships/font" Target="fonts/Roboto-bold.fntdata"/><Relationship Id="rId52" Type="http://schemas.openxmlformats.org/officeDocument/2006/relationships/font" Target="fonts/Roboto-regular.fntdata"/><Relationship Id="rId11" Type="http://schemas.openxmlformats.org/officeDocument/2006/relationships/slide" Target="slides/slide4.xml"/><Relationship Id="rId55" Type="http://schemas.openxmlformats.org/officeDocument/2006/relationships/font" Target="fonts/Roboto-boldItalic.fntdata"/><Relationship Id="rId10" Type="http://schemas.openxmlformats.org/officeDocument/2006/relationships/slide" Target="slides/slide3.xml"/><Relationship Id="rId54" Type="http://schemas.openxmlformats.org/officeDocument/2006/relationships/font" Target="fonts/Roboto-italic.fntdata"/><Relationship Id="rId13" Type="http://schemas.openxmlformats.org/officeDocument/2006/relationships/slide" Target="slides/slide6.xml"/><Relationship Id="rId57" Type="http://schemas.openxmlformats.org/officeDocument/2006/relationships/font" Target="fonts/ProximaNova-bold.fntdata"/><Relationship Id="rId12" Type="http://schemas.openxmlformats.org/officeDocument/2006/relationships/slide" Target="slides/slide5.xml"/><Relationship Id="rId56" Type="http://schemas.openxmlformats.org/officeDocument/2006/relationships/font" Target="fonts/ProximaNova-regular.fntdata"/><Relationship Id="rId15" Type="http://schemas.openxmlformats.org/officeDocument/2006/relationships/slide" Target="slides/slide8.xml"/><Relationship Id="rId59" Type="http://schemas.openxmlformats.org/officeDocument/2006/relationships/font" Target="fonts/ProximaNova-boldItalic.fntdata"/><Relationship Id="rId14" Type="http://schemas.openxmlformats.org/officeDocument/2006/relationships/slide" Target="slides/slide7.xml"/><Relationship Id="rId58" Type="http://schemas.openxmlformats.org/officeDocument/2006/relationships/font" Target="fonts/ProximaNova-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4069c03a8f_0_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4069c03a8f_0_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41846ee518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41846ee518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41846ee518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41846ee518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241846ee518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241846ee518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241846ee518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241846ee518_0_4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41846ee518_0_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241846ee518_0_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41846ee518_0_5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41846ee518_0_5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41cf790ec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41cf790e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241cf790ec4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241cf790ec4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241cf790ec4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241cf790ec4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241cf790ec4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6" name="Google Shape;416;g241cf790ec4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41846ee51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41846ee51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41cf790ec4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41cf790ec4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41cf790ec4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241cf790ec4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41cf790ec4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41cf790ec4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241cf790ec4_0_9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241cf790ec4_0_9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241cf790ec4_0_90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241cf790ec4_0_9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 name="Shape 489"/>
        <p:cNvGrpSpPr/>
        <p:nvPr/>
      </p:nvGrpSpPr>
      <p:grpSpPr>
        <a:xfrm>
          <a:off x="0" y="0"/>
          <a:ext cx="0" cy="0"/>
          <a:chOff x="0" y="0"/>
          <a:chExt cx="0" cy="0"/>
        </a:xfrm>
      </p:grpSpPr>
      <p:sp>
        <p:nvSpPr>
          <p:cNvPr id="490" name="Google Shape;490;g241cf790ec4_0_9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 name="Google Shape;491;g241cf790ec4_0_9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241cf790ec4_0_90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241cf790ec4_0_90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241cf790ec4_0_90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241cf790ec4_0_90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4" name="Shape 864"/>
        <p:cNvGrpSpPr/>
        <p:nvPr/>
      </p:nvGrpSpPr>
      <p:grpSpPr>
        <a:xfrm>
          <a:off x="0" y="0"/>
          <a:ext cx="0" cy="0"/>
          <a:chOff x="0" y="0"/>
          <a:chExt cx="0" cy="0"/>
        </a:xfrm>
      </p:grpSpPr>
      <p:sp>
        <p:nvSpPr>
          <p:cNvPr id="865" name="Google Shape;865;g241cf790ec4_0_94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6" name="Google Shape;866;g241cf790ec4_0_94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5" name="Shape 3065"/>
        <p:cNvGrpSpPr/>
        <p:nvPr/>
      </p:nvGrpSpPr>
      <p:grpSpPr>
        <a:xfrm>
          <a:off x="0" y="0"/>
          <a:ext cx="0" cy="0"/>
          <a:chOff x="0" y="0"/>
          <a:chExt cx="0" cy="0"/>
        </a:xfrm>
      </p:grpSpPr>
      <p:sp>
        <p:nvSpPr>
          <p:cNvPr id="3066" name="Google Shape;3066;g241cf790ec4_0_116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7" name="Google Shape;3067;g241cf790ec4_0_116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24069c03a8f_0_7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24069c03a8f_0_7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4" name="Shape 3484"/>
        <p:cNvGrpSpPr/>
        <p:nvPr/>
      </p:nvGrpSpPr>
      <p:grpSpPr>
        <a:xfrm>
          <a:off x="0" y="0"/>
          <a:ext cx="0" cy="0"/>
          <a:chOff x="0" y="0"/>
          <a:chExt cx="0" cy="0"/>
        </a:xfrm>
      </p:grpSpPr>
      <p:sp>
        <p:nvSpPr>
          <p:cNvPr id="3485" name="Google Shape;3485;g241cf790ec4_0_12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6" name="Google Shape;3486;g241cf790ec4_0_12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4" name="Shape 3654"/>
        <p:cNvGrpSpPr/>
        <p:nvPr/>
      </p:nvGrpSpPr>
      <p:grpSpPr>
        <a:xfrm>
          <a:off x="0" y="0"/>
          <a:ext cx="0" cy="0"/>
          <a:chOff x="0" y="0"/>
          <a:chExt cx="0" cy="0"/>
        </a:xfrm>
      </p:grpSpPr>
      <p:sp>
        <p:nvSpPr>
          <p:cNvPr id="3655" name="Google Shape;3655;g241cf790ec4_0_121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6" name="Google Shape;3656;g241cf790ec4_0_12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9" name="Shape 4059"/>
        <p:cNvGrpSpPr/>
        <p:nvPr/>
      </p:nvGrpSpPr>
      <p:grpSpPr>
        <a:xfrm>
          <a:off x="0" y="0"/>
          <a:ext cx="0" cy="0"/>
          <a:chOff x="0" y="0"/>
          <a:chExt cx="0" cy="0"/>
        </a:xfrm>
      </p:grpSpPr>
      <p:sp>
        <p:nvSpPr>
          <p:cNvPr id="4060" name="Google Shape;4060;g241cf790ec4_0_12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1" name="Google Shape;4061;g241cf790ec4_0_12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9" name="Shape 4439"/>
        <p:cNvGrpSpPr/>
        <p:nvPr/>
      </p:nvGrpSpPr>
      <p:grpSpPr>
        <a:xfrm>
          <a:off x="0" y="0"/>
          <a:ext cx="0" cy="0"/>
          <a:chOff x="0" y="0"/>
          <a:chExt cx="0" cy="0"/>
        </a:xfrm>
      </p:grpSpPr>
      <p:sp>
        <p:nvSpPr>
          <p:cNvPr id="4440" name="Google Shape;4440;g241cf790ec4_0_12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1" name="Google Shape;4441;g241cf790ec4_0_12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5" name="Shape 4865"/>
        <p:cNvGrpSpPr/>
        <p:nvPr/>
      </p:nvGrpSpPr>
      <p:grpSpPr>
        <a:xfrm>
          <a:off x="0" y="0"/>
          <a:ext cx="0" cy="0"/>
          <a:chOff x="0" y="0"/>
          <a:chExt cx="0" cy="0"/>
        </a:xfrm>
      </p:grpSpPr>
      <p:sp>
        <p:nvSpPr>
          <p:cNvPr id="4866" name="Google Shape;4866;g241cf790ec4_0_13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7" name="Google Shape;4867;g241cf790ec4_0_13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6" name="Shape 5226"/>
        <p:cNvGrpSpPr/>
        <p:nvPr/>
      </p:nvGrpSpPr>
      <p:grpSpPr>
        <a:xfrm>
          <a:off x="0" y="0"/>
          <a:ext cx="0" cy="0"/>
          <a:chOff x="0" y="0"/>
          <a:chExt cx="0" cy="0"/>
        </a:xfrm>
      </p:grpSpPr>
      <p:sp>
        <p:nvSpPr>
          <p:cNvPr id="5227" name="Google Shape;5227;g241cf790ec4_0_137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8" name="Google Shape;5228;g241cf790ec4_0_137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36" name="Shape 5736"/>
        <p:cNvGrpSpPr/>
        <p:nvPr/>
      </p:nvGrpSpPr>
      <p:grpSpPr>
        <a:xfrm>
          <a:off x="0" y="0"/>
          <a:ext cx="0" cy="0"/>
          <a:chOff x="0" y="0"/>
          <a:chExt cx="0" cy="0"/>
        </a:xfrm>
      </p:grpSpPr>
      <p:sp>
        <p:nvSpPr>
          <p:cNvPr id="5737" name="Google Shape;5737;g241cf790ec4_0_142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38" name="Google Shape;5738;g241cf790ec4_0_142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6" name="Shape 6356"/>
        <p:cNvGrpSpPr/>
        <p:nvPr/>
      </p:nvGrpSpPr>
      <p:grpSpPr>
        <a:xfrm>
          <a:off x="0" y="0"/>
          <a:ext cx="0" cy="0"/>
          <a:chOff x="0" y="0"/>
          <a:chExt cx="0" cy="0"/>
        </a:xfrm>
      </p:grpSpPr>
      <p:sp>
        <p:nvSpPr>
          <p:cNvPr id="6357" name="Google Shape;6357;g241cf790ec4_0_14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58" name="Google Shape;6358;g241cf790ec4_0_14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50" name="Shape 6950"/>
        <p:cNvGrpSpPr/>
        <p:nvPr/>
      </p:nvGrpSpPr>
      <p:grpSpPr>
        <a:xfrm>
          <a:off x="0" y="0"/>
          <a:ext cx="0" cy="0"/>
          <a:chOff x="0" y="0"/>
          <a:chExt cx="0" cy="0"/>
        </a:xfrm>
      </p:grpSpPr>
      <p:sp>
        <p:nvSpPr>
          <p:cNvPr id="6951" name="Google Shape;6951;g241cf790ec4_0_154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52" name="Google Shape;6952;g241cf790ec4_0_154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71" name="Shape 7271"/>
        <p:cNvGrpSpPr/>
        <p:nvPr/>
      </p:nvGrpSpPr>
      <p:grpSpPr>
        <a:xfrm>
          <a:off x="0" y="0"/>
          <a:ext cx="0" cy="0"/>
          <a:chOff x="0" y="0"/>
          <a:chExt cx="0" cy="0"/>
        </a:xfrm>
      </p:grpSpPr>
      <p:sp>
        <p:nvSpPr>
          <p:cNvPr id="7272" name="Google Shape;7272;g241cf790ec4_0_15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3" name="Google Shape;7273;g241cf790ec4_0_15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4069c03a8f_0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4069c03a8f_0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9" name="Shape 7579"/>
        <p:cNvGrpSpPr/>
        <p:nvPr/>
      </p:nvGrpSpPr>
      <p:grpSpPr>
        <a:xfrm>
          <a:off x="0" y="0"/>
          <a:ext cx="0" cy="0"/>
          <a:chOff x="0" y="0"/>
          <a:chExt cx="0" cy="0"/>
        </a:xfrm>
      </p:grpSpPr>
      <p:sp>
        <p:nvSpPr>
          <p:cNvPr id="7580" name="Google Shape;7580;g241cf790ec4_0_17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1" name="Google Shape;7581;g241cf790ec4_0_17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4069c03a8f_0_9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4069c03a8f_0_9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241846ee51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241846ee51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41846ee51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41846ee51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41846ee51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41846ee51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241846ee518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241846ee518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gradFill>
          <a:gsLst>
            <a:gs pos="0">
              <a:schemeClr val="lt1"/>
            </a:gs>
            <a:gs pos="100000">
              <a:schemeClr val="accent1"/>
            </a:gs>
          </a:gsLst>
          <a:lin ang="5400012" scaled="0"/>
        </a:gradFill>
      </p:bgPr>
    </p:bg>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10" name="Google Shape;10;p2"/>
          <p:cNvSpPr txBox="1"/>
          <p:nvPr>
            <p:ph type="ctrTitle"/>
          </p:nvPr>
        </p:nvSpPr>
        <p:spPr>
          <a:xfrm>
            <a:off x="715100" y="867125"/>
            <a:ext cx="5204700" cy="21357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SzPts val="5200"/>
              <a:buNone/>
              <a:defRPr sz="4700">
                <a:solidFill>
                  <a:srgbClr val="2A1A52"/>
                </a:solidFill>
                <a:latin typeface="Unbounded Medium"/>
                <a:ea typeface="Unbounded Medium"/>
                <a:cs typeface="Unbounded Medium"/>
                <a:sym typeface="Unbounded Medium"/>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715100" y="3002700"/>
            <a:ext cx="5204700" cy="429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rgbClr val="2A1A5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chemeClr val="lt1"/>
            </a:gs>
            <a:gs pos="100000">
              <a:schemeClr val="accent1"/>
            </a:gs>
          </a:gsLst>
          <a:lin ang="5400700" scaled="0"/>
        </a:gradFill>
      </p:bgPr>
    </p:bg>
    <p:spTree>
      <p:nvGrpSpPr>
        <p:cNvPr id="49" name="Shape 49"/>
        <p:cNvGrpSpPr/>
        <p:nvPr/>
      </p:nvGrpSpPr>
      <p:grpSpPr>
        <a:xfrm>
          <a:off x="0" y="0"/>
          <a:ext cx="0" cy="0"/>
          <a:chOff x="0" y="0"/>
          <a:chExt cx="0" cy="0"/>
        </a:xfrm>
      </p:grpSpPr>
      <p:pic>
        <p:nvPicPr>
          <p:cNvPr id="50" name="Google Shape;50;p11"/>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51" name="Google Shape;51;p11"/>
          <p:cNvSpPr txBox="1"/>
          <p:nvPr>
            <p:ph hasCustomPrompt="1" type="title"/>
          </p:nvPr>
        </p:nvSpPr>
        <p:spPr>
          <a:xfrm>
            <a:off x="715100" y="714075"/>
            <a:ext cx="6576000" cy="16443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 name="Google Shape;52;p11"/>
          <p:cNvSpPr txBox="1"/>
          <p:nvPr>
            <p:ph idx="1" type="subTitle"/>
          </p:nvPr>
        </p:nvSpPr>
        <p:spPr>
          <a:xfrm>
            <a:off x="715100" y="2205675"/>
            <a:ext cx="6576000" cy="42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gradFill>
          <a:gsLst>
            <a:gs pos="0">
              <a:schemeClr val="lt1"/>
            </a:gs>
            <a:gs pos="100000">
              <a:schemeClr val="accent1"/>
            </a:gs>
          </a:gsLst>
          <a:lin ang="5400012" scaled="0"/>
        </a:gradFill>
      </p:bgPr>
    </p:bg>
    <p:spTree>
      <p:nvGrpSpPr>
        <p:cNvPr id="54" name="Shape 54"/>
        <p:cNvGrpSpPr/>
        <p:nvPr/>
      </p:nvGrpSpPr>
      <p:grpSpPr>
        <a:xfrm>
          <a:off x="0" y="0"/>
          <a:ext cx="0" cy="0"/>
          <a:chOff x="0" y="0"/>
          <a:chExt cx="0" cy="0"/>
        </a:xfrm>
      </p:grpSpPr>
      <p:pic>
        <p:nvPicPr>
          <p:cNvPr id="55" name="Google Shape;55;p13"/>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56" name="Google Shape;56;p13"/>
          <p:cNvSpPr txBox="1"/>
          <p:nvPr>
            <p:ph hasCustomPrompt="1" type="title"/>
          </p:nvPr>
        </p:nvSpPr>
        <p:spPr>
          <a:xfrm>
            <a:off x="715100" y="1327600"/>
            <a:ext cx="918600" cy="474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p:nvPr>
            <p:ph idx="1" type="subTitle"/>
          </p:nvPr>
        </p:nvSpPr>
        <p:spPr>
          <a:xfrm>
            <a:off x="1633700" y="1327625"/>
            <a:ext cx="6795300" cy="47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58" name="Google Shape;58;p13"/>
          <p:cNvSpPr txBox="1"/>
          <p:nvPr>
            <p:ph idx="2" type="title"/>
          </p:nvPr>
        </p:nvSpPr>
        <p:spPr>
          <a:xfrm>
            <a:off x="715100" y="535000"/>
            <a:ext cx="7713900" cy="621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9pPr>
          </a:lstStyle>
          <a:p/>
        </p:txBody>
      </p:sp>
      <p:sp>
        <p:nvSpPr>
          <p:cNvPr id="59" name="Google Shape;59;p13"/>
          <p:cNvSpPr txBox="1"/>
          <p:nvPr>
            <p:ph hasCustomPrompt="1" idx="3" type="title"/>
          </p:nvPr>
        </p:nvSpPr>
        <p:spPr>
          <a:xfrm>
            <a:off x="715100" y="1802525"/>
            <a:ext cx="918600" cy="474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p:nvPr>
            <p:ph idx="4" type="subTitle"/>
          </p:nvPr>
        </p:nvSpPr>
        <p:spPr>
          <a:xfrm>
            <a:off x="1633700" y="1802550"/>
            <a:ext cx="6795300" cy="47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1" name="Google Shape;61;p13"/>
          <p:cNvSpPr txBox="1"/>
          <p:nvPr>
            <p:ph hasCustomPrompt="1" idx="5" type="title"/>
          </p:nvPr>
        </p:nvSpPr>
        <p:spPr>
          <a:xfrm>
            <a:off x="715100" y="2277450"/>
            <a:ext cx="918600" cy="474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p:nvPr>
            <p:ph idx="6" type="subTitle"/>
          </p:nvPr>
        </p:nvSpPr>
        <p:spPr>
          <a:xfrm>
            <a:off x="1633700" y="2277475"/>
            <a:ext cx="6795300" cy="47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3" name="Google Shape;63;p13"/>
          <p:cNvSpPr txBox="1"/>
          <p:nvPr>
            <p:ph hasCustomPrompt="1" idx="7" type="title"/>
          </p:nvPr>
        </p:nvSpPr>
        <p:spPr>
          <a:xfrm>
            <a:off x="715100" y="2752375"/>
            <a:ext cx="918600" cy="474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p:nvPr>
            <p:ph idx="8" type="subTitle"/>
          </p:nvPr>
        </p:nvSpPr>
        <p:spPr>
          <a:xfrm>
            <a:off x="1633700" y="2752400"/>
            <a:ext cx="6795300" cy="47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5" name="Google Shape;65;p13"/>
          <p:cNvSpPr txBox="1"/>
          <p:nvPr>
            <p:ph hasCustomPrompt="1" idx="9" type="title"/>
          </p:nvPr>
        </p:nvSpPr>
        <p:spPr>
          <a:xfrm>
            <a:off x="715100" y="3227300"/>
            <a:ext cx="918600" cy="474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idx="13" type="subTitle"/>
          </p:nvPr>
        </p:nvSpPr>
        <p:spPr>
          <a:xfrm>
            <a:off x="1633700" y="3227325"/>
            <a:ext cx="6795300" cy="47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67" name="Google Shape;67;p13"/>
          <p:cNvSpPr txBox="1"/>
          <p:nvPr>
            <p:ph hasCustomPrompt="1" idx="14" type="title"/>
          </p:nvPr>
        </p:nvSpPr>
        <p:spPr>
          <a:xfrm>
            <a:off x="715100" y="3702225"/>
            <a:ext cx="918600" cy="4749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000"/>
              <a:buNone/>
              <a:defRPr sz="19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p:nvPr>
            <p:ph idx="15" type="subTitle"/>
          </p:nvPr>
        </p:nvSpPr>
        <p:spPr>
          <a:xfrm>
            <a:off x="1633700" y="3702250"/>
            <a:ext cx="6795300" cy="474900"/>
          </a:xfrm>
          <a:prstGeom prst="rect">
            <a:avLst/>
          </a:prstGeom>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69" name="Google Shape;69;p13"/>
          <p:cNvGrpSpPr/>
          <p:nvPr/>
        </p:nvGrpSpPr>
        <p:grpSpPr>
          <a:xfrm>
            <a:off x="7755566" y="3644356"/>
            <a:ext cx="2222374" cy="2245840"/>
            <a:chOff x="6316061" y="3587742"/>
            <a:chExt cx="2076403" cy="2098327"/>
          </a:xfrm>
        </p:grpSpPr>
        <p:sp>
          <p:nvSpPr>
            <p:cNvPr id="70" name="Google Shape;70;p13"/>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gradFill>
          <a:gsLst>
            <a:gs pos="0">
              <a:schemeClr val="lt1"/>
            </a:gs>
            <a:gs pos="100000">
              <a:schemeClr val="accent1"/>
            </a:gs>
          </a:gsLst>
          <a:lin ang="5400700" scaled="0"/>
        </a:gradFill>
      </p:bgPr>
    </p:bg>
    <p:spTree>
      <p:nvGrpSpPr>
        <p:cNvPr id="73" name="Shape 73"/>
        <p:cNvGrpSpPr/>
        <p:nvPr/>
      </p:nvGrpSpPr>
      <p:grpSpPr>
        <a:xfrm>
          <a:off x="0" y="0"/>
          <a:ext cx="0" cy="0"/>
          <a:chOff x="0" y="0"/>
          <a:chExt cx="0" cy="0"/>
        </a:xfrm>
      </p:grpSpPr>
      <p:pic>
        <p:nvPicPr>
          <p:cNvPr id="74" name="Google Shape;74;p14"/>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75" name="Google Shape;75;p14"/>
          <p:cNvSpPr txBox="1"/>
          <p:nvPr>
            <p:ph type="title"/>
          </p:nvPr>
        </p:nvSpPr>
        <p:spPr>
          <a:xfrm>
            <a:off x="715050" y="3610600"/>
            <a:ext cx="4613100" cy="816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0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9pPr>
          </a:lstStyle>
          <a:p/>
        </p:txBody>
      </p:sp>
      <p:sp>
        <p:nvSpPr>
          <p:cNvPr id="76" name="Google Shape;76;p14"/>
          <p:cNvSpPr txBox="1"/>
          <p:nvPr>
            <p:ph idx="1" type="body"/>
          </p:nvPr>
        </p:nvSpPr>
        <p:spPr>
          <a:xfrm>
            <a:off x="5480550" y="3610600"/>
            <a:ext cx="2948400" cy="816000"/>
          </a:xfrm>
          <a:prstGeom prst="rect">
            <a:avLst/>
          </a:prstGeom>
          <a:ln>
            <a:noFill/>
          </a:ln>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1pPr>
            <a:lvl2pPr indent="-304800" lvl="1" marL="9144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2pPr>
            <a:lvl3pPr indent="-304800" lvl="2" marL="13716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3pPr>
            <a:lvl4pPr indent="-304800" lvl="3" marL="18288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4pPr>
            <a:lvl5pPr indent="-304800" lvl="4" marL="22860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5pPr>
            <a:lvl6pPr indent="-304800" lvl="5" marL="27432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6pPr>
            <a:lvl7pPr indent="-304800" lvl="6" marL="32004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7pPr>
            <a:lvl8pPr indent="-304800" lvl="7" marL="36576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8pPr>
            <a:lvl9pPr indent="-304800" lvl="8" marL="41148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
    <p:bg>
      <p:bgPr>
        <a:gradFill>
          <a:gsLst>
            <a:gs pos="0">
              <a:schemeClr val="lt1"/>
            </a:gs>
            <a:gs pos="100000">
              <a:schemeClr val="accent1"/>
            </a:gs>
          </a:gsLst>
          <a:lin ang="5400700" scaled="0"/>
        </a:gradFill>
      </p:bgPr>
    </p:bg>
    <p:spTree>
      <p:nvGrpSpPr>
        <p:cNvPr id="77" name="Shape 77"/>
        <p:cNvGrpSpPr/>
        <p:nvPr/>
      </p:nvGrpSpPr>
      <p:grpSpPr>
        <a:xfrm>
          <a:off x="0" y="0"/>
          <a:ext cx="0" cy="0"/>
          <a:chOff x="0" y="0"/>
          <a:chExt cx="0" cy="0"/>
        </a:xfrm>
      </p:grpSpPr>
      <p:pic>
        <p:nvPicPr>
          <p:cNvPr id="78" name="Google Shape;78;p15"/>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79" name="Google Shape;79;p15"/>
          <p:cNvSpPr txBox="1"/>
          <p:nvPr>
            <p:ph type="title"/>
          </p:nvPr>
        </p:nvSpPr>
        <p:spPr>
          <a:xfrm>
            <a:off x="715100" y="535000"/>
            <a:ext cx="2815200" cy="1059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9pPr>
          </a:lstStyle>
          <a:p/>
        </p:txBody>
      </p:sp>
      <p:sp>
        <p:nvSpPr>
          <p:cNvPr id="80" name="Google Shape;80;p15"/>
          <p:cNvSpPr txBox="1"/>
          <p:nvPr>
            <p:ph idx="1" type="body"/>
          </p:nvPr>
        </p:nvSpPr>
        <p:spPr>
          <a:xfrm>
            <a:off x="715100" y="1594900"/>
            <a:ext cx="2815200" cy="10884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1pPr>
            <a:lvl2pPr indent="-304800" lvl="1" marL="9144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2pPr>
            <a:lvl3pPr indent="-304800" lvl="2" marL="13716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3pPr>
            <a:lvl4pPr indent="-304800" lvl="3" marL="18288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4pPr>
            <a:lvl5pPr indent="-304800" lvl="4" marL="22860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5pPr>
            <a:lvl6pPr indent="-304800" lvl="5" marL="27432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6pPr>
            <a:lvl7pPr indent="-304800" lvl="6" marL="32004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7pPr>
            <a:lvl8pPr indent="-304800" lvl="7" marL="36576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8pPr>
            <a:lvl9pPr indent="-304800" lvl="8" marL="41148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bg>
      <p:bgPr>
        <a:gradFill>
          <a:gsLst>
            <a:gs pos="0">
              <a:schemeClr val="lt1"/>
            </a:gs>
            <a:gs pos="100000">
              <a:schemeClr val="accent1"/>
            </a:gs>
          </a:gsLst>
          <a:lin ang="5400012" scaled="0"/>
        </a:gradFill>
      </p:bgPr>
    </p:bg>
    <p:spTree>
      <p:nvGrpSpPr>
        <p:cNvPr id="81" name="Shape 81"/>
        <p:cNvGrpSpPr/>
        <p:nvPr/>
      </p:nvGrpSpPr>
      <p:grpSpPr>
        <a:xfrm>
          <a:off x="0" y="0"/>
          <a:ext cx="0" cy="0"/>
          <a:chOff x="0" y="0"/>
          <a:chExt cx="0" cy="0"/>
        </a:xfrm>
      </p:grpSpPr>
      <p:pic>
        <p:nvPicPr>
          <p:cNvPr id="82" name="Google Shape;82;p16"/>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83" name="Google Shape;83;p16"/>
          <p:cNvSpPr txBox="1"/>
          <p:nvPr>
            <p:ph type="title"/>
          </p:nvPr>
        </p:nvSpPr>
        <p:spPr>
          <a:xfrm>
            <a:off x="715100" y="535000"/>
            <a:ext cx="7713900" cy="1059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9pPr>
          </a:lstStyle>
          <a:p/>
        </p:txBody>
      </p:sp>
      <p:sp>
        <p:nvSpPr>
          <p:cNvPr id="84" name="Google Shape;84;p16"/>
          <p:cNvSpPr txBox="1"/>
          <p:nvPr>
            <p:ph idx="1" type="subTitle"/>
          </p:nvPr>
        </p:nvSpPr>
        <p:spPr>
          <a:xfrm>
            <a:off x="715100" y="1945600"/>
            <a:ext cx="2571300" cy="744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5" name="Google Shape;85;p16"/>
          <p:cNvSpPr txBox="1"/>
          <p:nvPr>
            <p:ph idx="2" type="subTitle"/>
          </p:nvPr>
        </p:nvSpPr>
        <p:spPr>
          <a:xfrm>
            <a:off x="715100" y="2537400"/>
            <a:ext cx="2571300" cy="126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6" name="Google Shape;86;p16"/>
          <p:cNvSpPr txBox="1"/>
          <p:nvPr>
            <p:ph idx="3" type="subTitle"/>
          </p:nvPr>
        </p:nvSpPr>
        <p:spPr>
          <a:xfrm>
            <a:off x="3286400" y="1945600"/>
            <a:ext cx="2571300" cy="744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7" name="Google Shape;87;p16"/>
          <p:cNvSpPr txBox="1"/>
          <p:nvPr>
            <p:ph idx="4" type="subTitle"/>
          </p:nvPr>
        </p:nvSpPr>
        <p:spPr>
          <a:xfrm>
            <a:off x="3286400" y="2537400"/>
            <a:ext cx="2571300" cy="126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88" name="Google Shape;88;p16"/>
          <p:cNvSpPr txBox="1"/>
          <p:nvPr>
            <p:ph idx="5" type="subTitle"/>
          </p:nvPr>
        </p:nvSpPr>
        <p:spPr>
          <a:xfrm>
            <a:off x="5857700" y="1945600"/>
            <a:ext cx="2571300" cy="7443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9" name="Google Shape;89;p16"/>
          <p:cNvSpPr txBox="1"/>
          <p:nvPr>
            <p:ph idx="6" type="subTitle"/>
          </p:nvPr>
        </p:nvSpPr>
        <p:spPr>
          <a:xfrm>
            <a:off x="5857700" y="2537400"/>
            <a:ext cx="2571300" cy="126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90" name="Google Shape;90;p16"/>
          <p:cNvGrpSpPr/>
          <p:nvPr/>
        </p:nvGrpSpPr>
        <p:grpSpPr>
          <a:xfrm>
            <a:off x="7755566" y="3644356"/>
            <a:ext cx="2222374" cy="2245840"/>
            <a:chOff x="6316061" y="3587742"/>
            <a:chExt cx="2076403" cy="2098327"/>
          </a:xfrm>
        </p:grpSpPr>
        <p:sp>
          <p:nvSpPr>
            <p:cNvPr id="91" name="Google Shape;91;p16"/>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6"/>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bg>
      <p:bgPr>
        <a:gradFill>
          <a:gsLst>
            <a:gs pos="0">
              <a:schemeClr val="lt1"/>
            </a:gs>
            <a:gs pos="100000">
              <a:schemeClr val="accent1"/>
            </a:gs>
          </a:gsLst>
          <a:lin ang="5400700" scaled="0"/>
        </a:gradFill>
      </p:bgPr>
    </p:bg>
    <p:spTree>
      <p:nvGrpSpPr>
        <p:cNvPr id="94" name="Shape 94"/>
        <p:cNvGrpSpPr/>
        <p:nvPr/>
      </p:nvGrpSpPr>
      <p:grpSpPr>
        <a:xfrm>
          <a:off x="0" y="0"/>
          <a:ext cx="0" cy="0"/>
          <a:chOff x="0" y="0"/>
          <a:chExt cx="0" cy="0"/>
        </a:xfrm>
      </p:grpSpPr>
      <p:pic>
        <p:nvPicPr>
          <p:cNvPr id="95" name="Google Shape;95;p17"/>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96" name="Google Shape;96;p17"/>
          <p:cNvSpPr txBox="1"/>
          <p:nvPr>
            <p:ph idx="1" type="subTitle"/>
          </p:nvPr>
        </p:nvSpPr>
        <p:spPr>
          <a:xfrm>
            <a:off x="715100" y="1726525"/>
            <a:ext cx="3780600" cy="903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97" name="Google Shape;97;p17"/>
          <p:cNvSpPr txBox="1"/>
          <p:nvPr>
            <p:ph type="title"/>
          </p:nvPr>
        </p:nvSpPr>
        <p:spPr>
          <a:xfrm>
            <a:off x="715100" y="535000"/>
            <a:ext cx="7713900" cy="621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9pPr>
          </a:lstStyle>
          <a:p/>
        </p:txBody>
      </p:sp>
      <p:sp>
        <p:nvSpPr>
          <p:cNvPr id="98" name="Google Shape;98;p17"/>
          <p:cNvSpPr txBox="1"/>
          <p:nvPr>
            <p:ph idx="2" type="subTitle"/>
          </p:nvPr>
        </p:nvSpPr>
        <p:spPr>
          <a:xfrm>
            <a:off x="715100" y="1403413"/>
            <a:ext cx="37806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99" name="Google Shape;99;p17"/>
          <p:cNvSpPr txBox="1"/>
          <p:nvPr>
            <p:ph idx="3" type="subTitle"/>
          </p:nvPr>
        </p:nvSpPr>
        <p:spPr>
          <a:xfrm>
            <a:off x="4648300" y="1726525"/>
            <a:ext cx="3780600" cy="903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0" name="Google Shape;100;p17"/>
          <p:cNvSpPr txBox="1"/>
          <p:nvPr>
            <p:ph idx="4" type="subTitle"/>
          </p:nvPr>
        </p:nvSpPr>
        <p:spPr>
          <a:xfrm>
            <a:off x="4648300" y="1403413"/>
            <a:ext cx="37806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1" name="Google Shape;101;p17"/>
          <p:cNvSpPr txBox="1"/>
          <p:nvPr>
            <p:ph idx="5" type="subTitle"/>
          </p:nvPr>
        </p:nvSpPr>
        <p:spPr>
          <a:xfrm>
            <a:off x="715100" y="3172175"/>
            <a:ext cx="3780600" cy="903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2" name="Google Shape;102;p17"/>
          <p:cNvSpPr txBox="1"/>
          <p:nvPr>
            <p:ph idx="6" type="subTitle"/>
          </p:nvPr>
        </p:nvSpPr>
        <p:spPr>
          <a:xfrm>
            <a:off x="715100" y="2849063"/>
            <a:ext cx="37806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03" name="Google Shape;103;p17"/>
          <p:cNvSpPr txBox="1"/>
          <p:nvPr>
            <p:ph idx="7" type="subTitle"/>
          </p:nvPr>
        </p:nvSpPr>
        <p:spPr>
          <a:xfrm>
            <a:off x="4648300" y="3172175"/>
            <a:ext cx="3780600" cy="9033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4" name="Google Shape;104;p17"/>
          <p:cNvSpPr txBox="1"/>
          <p:nvPr>
            <p:ph idx="8" type="subTitle"/>
          </p:nvPr>
        </p:nvSpPr>
        <p:spPr>
          <a:xfrm>
            <a:off x="4648300" y="2849063"/>
            <a:ext cx="37806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bg>
      <p:bgPr>
        <a:gradFill>
          <a:gsLst>
            <a:gs pos="0">
              <a:schemeClr val="lt1"/>
            </a:gs>
            <a:gs pos="100000">
              <a:schemeClr val="accent1"/>
            </a:gs>
          </a:gsLst>
          <a:lin ang="5400700" scaled="0"/>
        </a:gradFill>
      </p:bgPr>
    </p:bg>
    <p:spTree>
      <p:nvGrpSpPr>
        <p:cNvPr id="105" name="Shape 105"/>
        <p:cNvGrpSpPr/>
        <p:nvPr/>
      </p:nvGrpSpPr>
      <p:grpSpPr>
        <a:xfrm>
          <a:off x="0" y="0"/>
          <a:ext cx="0" cy="0"/>
          <a:chOff x="0" y="0"/>
          <a:chExt cx="0" cy="0"/>
        </a:xfrm>
      </p:grpSpPr>
      <p:pic>
        <p:nvPicPr>
          <p:cNvPr id="106" name="Google Shape;106;p18"/>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107" name="Google Shape;107;p18"/>
          <p:cNvSpPr txBox="1"/>
          <p:nvPr>
            <p:ph idx="1" type="subTitle"/>
          </p:nvPr>
        </p:nvSpPr>
        <p:spPr>
          <a:xfrm>
            <a:off x="715097" y="1556200"/>
            <a:ext cx="3856800" cy="71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8" name="Google Shape;108;p18"/>
          <p:cNvSpPr txBox="1"/>
          <p:nvPr>
            <p:ph type="title"/>
          </p:nvPr>
        </p:nvSpPr>
        <p:spPr>
          <a:xfrm>
            <a:off x="715100" y="535000"/>
            <a:ext cx="7713900" cy="621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9pPr>
          </a:lstStyle>
          <a:p/>
        </p:txBody>
      </p:sp>
      <p:sp>
        <p:nvSpPr>
          <p:cNvPr id="109" name="Google Shape;109;p18"/>
          <p:cNvSpPr txBox="1"/>
          <p:nvPr>
            <p:ph idx="2" type="subTitle"/>
          </p:nvPr>
        </p:nvSpPr>
        <p:spPr>
          <a:xfrm>
            <a:off x="715097" y="1233100"/>
            <a:ext cx="38568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0" name="Google Shape;110;p18"/>
          <p:cNvSpPr txBox="1"/>
          <p:nvPr>
            <p:ph idx="3" type="subTitle"/>
          </p:nvPr>
        </p:nvSpPr>
        <p:spPr>
          <a:xfrm>
            <a:off x="715097" y="2590001"/>
            <a:ext cx="3856800" cy="71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1" name="Google Shape;111;p18"/>
          <p:cNvSpPr txBox="1"/>
          <p:nvPr>
            <p:ph idx="4" type="subTitle"/>
          </p:nvPr>
        </p:nvSpPr>
        <p:spPr>
          <a:xfrm>
            <a:off x="715097" y="2266900"/>
            <a:ext cx="38568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2" name="Google Shape;112;p18"/>
          <p:cNvSpPr txBox="1"/>
          <p:nvPr>
            <p:ph idx="5" type="subTitle"/>
          </p:nvPr>
        </p:nvSpPr>
        <p:spPr>
          <a:xfrm>
            <a:off x="4571897" y="1556201"/>
            <a:ext cx="3856800" cy="71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 name="Google Shape;113;p18"/>
          <p:cNvSpPr txBox="1"/>
          <p:nvPr>
            <p:ph idx="6" type="subTitle"/>
          </p:nvPr>
        </p:nvSpPr>
        <p:spPr>
          <a:xfrm>
            <a:off x="4571897" y="1233100"/>
            <a:ext cx="38568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4" name="Google Shape;114;p18"/>
          <p:cNvSpPr txBox="1"/>
          <p:nvPr>
            <p:ph idx="7" type="subTitle"/>
          </p:nvPr>
        </p:nvSpPr>
        <p:spPr>
          <a:xfrm>
            <a:off x="4571897" y="2590002"/>
            <a:ext cx="3856800" cy="71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5" name="Google Shape;115;p18"/>
          <p:cNvSpPr txBox="1"/>
          <p:nvPr>
            <p:ph idx="8" type="subTitle"/>
          </p:nvPr>
        </p:nvSpPr>
        <p:spPr>
          <a:xfrm>
            <a:off x="4571897" y="2266900"/>
            <a:ext cx="38568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6" name="Google Shape;116;p18"/>
          <p:cNvSpPr txBox="1"/>
          <p:nvPr>
            <p:ph idx="9" type="subTitle"/>
          </p:nvPr>
        </p:nvSpPr>
        <p:spPr>
          <a:xfrm>
            <a:off x="715097" y="3623802"/>
            <a:ext cx="3856800" cy="71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7" name="Google Shape;117;p18"/>
          <p:cNvSpPr txBox="1"/>
          <p:nvPr>
            <p:ph idx="13" type="subTitle"/>
          </p:nvPr>
        </p:nvSpPr>
        <p:spPr>
          <a:xfrm>
            <a:off x="715097" y="3300700"/>
            <a:ext cx="38568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8" name="Google Shape;118;p18"/>
          <p:cNvSpPr txBox="1"/>
          <p:nvPr>
            <p:ph idx="14" type="subTitle"/>
          </p:nvPr>
        </p:nvSpPr>
        <p:spPr>
          <a:xfrm>
            <a:off x="4571897" y="3623801"/>
            <a:ext cx="3856800" cy="7107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9" name="Google Shape;119;p18"/>
          <p:cNvSpPr txBox="1"/>
          <p:nvPr>
            <p:ph idx="15" type="subTitle"/>
          </p:nvPr>
        </p:nvSpPr>
        <p:spPr>
          <a:xfrm>
            <a:off x="4571897" y="3300700"/>
            <a:ext cx="3856800" cy="4755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bg>
      <p:bgPr>
        <a:gradFill>
          <a:gsLst>
            <a:gs pos="0">
              <a:schemeClr val="lt1"/>
            </a:gs>
            <a:gs pos="100000">
              <a:schemeClr val="accent1"/>
            </a:gs>
          </a:gsLst>
          <a:lin ang="5400700" scaled="0"/>
        </a:gradFill>
      </p:bgPr>
    </p:bg>
    <p:spTree>
      <p:nvGrpSpPr>
        <p:cNvPr id="120" name="Shape 120"/>
        <p:cNvGrpSpPr/>
        <p:nvPr/>
      </p:nvGrpSpPr>
      <p:grpSpPr>
        <a:xfrm>
          <a:off x="0" y="0"/>
          <a:ext cx="0" cy="0"/>
          <a:chOff x="0" y="0"/>
          <a:chExt cx="0" cy="0"/>
        </a:xfrm>
      </p:grpSpPr>
      <p:pic>
        <p:nvPicPr>
          <p:cNvPr id="121" name="Google Shape;121;p19"/>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122" name="Google Shape;122;p19"/>
          <p:cNvSpPr txBox="1"/>
          <p:nvPr>
            <p:ph type="title"/>
          </p:nvPr>
        </p:nvSpPr>
        <p:spPr>
          <a:xfrm>
            <a:off x="715100" y="535000"/>
            <a:ext cx="7713900" cy="621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9pPr>
          </a:lstStyle>
          <a:p/>
        </p:txBody>
      </p:sp>
      <p:grpSp>
        <p:nvGrpSpPr>
          <p:cNvPr id="123" name="Google Shape;123;p19"/>
          <p:cNvGrpSpPr/>
          <p:nvPr/>
        </p:nvGrpSpPr>
        <p:grpSpPr>
          <a:xfrm>
            <a:off x="7755566" y="3644356"/>
            <a:ext cx="2222374" cy="2245840"/>
            <a:chOff x="6316061" y="3587742"/>
            <a:chExt cx="2076403" cy="2098327"/>
          </a:xfrm>
        </p:grpSpPr>
        <p:sp>
          <p:nvSpPr>
            <p:cNvPr id="124" name="Google Shape;124;p19"/>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9"/>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gradFill>
          <a:gsLst>
            <a:gs pos="0">
              <a:schemeClr val="lt1"/>
            </a:gs>
            <a:gs pos="100000">
              <a:schemeClr val="accent1"/>
            </a:gs>
          </a:gsLst>
          <a:lin ang="5400700" scaled="0"/>
        </a:gradFill>
      </p:bgPr>
    </p:bg>
    <p:spTree>
      <p:nvGrpSpPr>
        <p:cNvPr id="127" name="Shape 127"/>
        <p:cNvGrpSpPr/>
        <p:nvPr/>
      </p:nvGrpSpPr>
      <p:grpSpPr>
        <a:xfrm>
          <a:off x="0" y="0"/>
          <a:ext cx="0" cy="0"/>
          <a:chOff x="0" y="0"/>
          <a:chExt cx="0" cy="0"/>
        </a:xfrm>
      </p:grpSpPr>
      <p:pic>
        <p:nvPicPr>
          <p:cNvPr id="128" name="Google Shape;128;p20"/>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129" name="Google Shape;129;p20"/>
          <p:cNvSpPr txBox="1"/>
          <p:nvPr>
            <p:ph type="ctrTitle"/>
          </p:nvPr>
        </p:nvSpPr>
        <p:spPr>
          <a:xfrm>
            <a:off x="715100" y="611200"/>
            <a:ext cx="3856800" cy="9459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30" name="Google Shape;130;p20"/>
          <p:cNvSpPr txBox="1"/>
          <p:nvPr>
            <p:ph idx="1" type="subTitle"/>
          </p:nvPr>
        </p:nvSpPr>
        <p:spPr>
          <a:xfrm>
            <a:off x="715100" y="1480900"/>
            <a:ext cx="3856800" cy="130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31" name="Google Shape;131;p20"/>
          <p:cNvSpPr txBox="1"/>
          <p:nvPr/>
        </p:nvSpPr>
        <p:spPr>
          <a:xfrm>
            <a:off x="715100" y="3496725"/>
            <a:ext cx="3856800" cy="526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00">
                <a:solidFill>
                  <a:schemeClr val="dk1"/>
                </a:solidFill>
                <a:latin typeface="Golos Text"/>
                <a:ea typeface="Golos Text"/>
                <a:cs typeface="Golos Text"/>
                <a:sym typeface="Golos Text"/>
              </a:rPr>
              <a:t>CREDITS: This presentation template was created by </a:t>
            </a:r>
            <a:r>
              <a:rPr b="1" lang="en" sz="1000" u="sng">
                <a:solidFill>
                  <a:schemeClr val="dk1"/>
                </a:solidFill>
                <a:latin typeface="Golos Text"/>
                <a:ea typeface="Golos Text"/>
                <a:cs typeface="Golos Text"/>
                <a:sym typeface="Golos Text"/>
                <a:hlinkClick r:id="rId3">
                  <a:extLst>
                    <a:ext uri="{A12FA001-AC4F-418D-AE19-62706E023703}">
                      <ahyp:hlinkClr val="tx"/>
                    </a:ext>
                  </a:extLst>
                </a:hlinkClick>
              </a:rPr>
              <a:t>Slidesgo</a:t>
            </a:r>
            <a:r>
              <a:rPr lang="en" sz="1000">
                <a:solidFill>
                  <a:schemeClr val="dk1"/>
                </a:solidFill>
                <a:latin typeface="Golos Text"/>
                <a:ea typeface="Golos Text"/>
                <a:cs typeface="Golos Text"/>
                <a:sym typeface="Golos Text"/>
              </a:rPr>
              <a:t>, and includes icons by </a:t>
            </a:r>
            <a:r>
              <a:rPr b="1" lang="en" sz="1000" u="sng">
                <a:solidFill>
                  <a:schemeClr val="dk1"/>
                </a:solidFill>
                <a:latin typeface="Golos Text"/>
                <a:ea typeface="Golos Text"/>
                <a:cs typeface="Golos Text"/>
                <a:sym typeface="Golos Text"/>
                <a:hlinkClick r:id="rId4">
                  <a:extLst>
                    <a:ext uri="{A12FA001-AC4F-418D-AE19-62706E023703}">
                      <ahyp:hlinkClr val="tx"/>
                    </a:ext>
                  </a:extLst>
                </a:hlinkClick>
              </a:rPr>
              <a:t>Flaticon</a:t>
            </a:r>
            <a:r>
              <a:rPr b="1" lang="en" sz="1000">
                <a:solidFill>
                  <a:schemeClr val="dk1"/>
                </a:solidFill>
                <a:latin typeface="Golos Text"/>
                <a:ea typeface="Golos Text"/>
                <a:cs typeface="Golos Text"/>
                <a:sym typeface="Golos Text"/>
              </a:rPr>
              <a:t> </a:t>
            </a:r>
            <a:r>
              <a:rPr lang="en" sz="1000">
                <a:solidFill>
                  <a:schemeClr val="dk1"/>
                </a:solidFill>
                <a:latin typeface="Golos Text"/>
                <a:ea typeface="Golos Text"/>
                <a:cs typeface="Golos Text"/>
                <a:sym typeface="Golos Text"/>
              </a:rPr>
              <a:t>and infographics</a:t>
            </a:r>
            <a:endParaRPr sz="1000">
              <a:solidFill>
                <a:schemeClr val="dk1"/>
              </a:solidFill>
              <a:latin typeface="Golos Text"/>
              <a:ea typeface="Golos Text"/>
              <a:cs typeface="Golos Text"/>
              <a:sym typeface="Golos Text"/>
            </a:endParaRPr>
          </a:p>
          <a:p>
            <a:pPr indent="0" lvl="0" marL="0" rtl="0" algn="l">
              <a:lnSpc>
                <a:spcPct val="100000"/>
              </a:lnSpc>
              <a:spcBef>
                <a:spcPts val="0"/>
              </a:spcBef>
              <a:spcAft>
                <a:spcPts val="0"/>
              </a:spcAft>
              <a:buNone/>
            </a:pPr>
            <a:r>
              <a:rPr lang="en" sz="1000">
                <a:solidFill>
                  <a:schemeClr val="dk1"/>
                </a:solidFill>
                <a:latin typeface="Golos Text"/>
                <a:ea typeface="Golos Text"/>
                <a:cs typeface="Golos Text"/>
                <a:sym typeface="Golos Text"/>
              </a:rPr>
              <a:t>&amp; images by </a:t>
            </a:r>
            <a:r>
              <a:rPr b="1" lang="en" sz="1000" u="sng">
                <a:solidFill>
                  <a:schemeClr val="dk1"/>
                </a:solidFill>
                <a:latin typeface="Golos Text"/>
                <a:ea typeface="Golos Text"/>
                <a:cs typeface="Golos Text"/>
                <a:sym typeface="Golos Text"/>
                <a:hlinkClick r:id="rId5">
                  <a:extLst>
                    <a:ext uri="{A12FA001-AC4F-418D-AE19-62706E023703}">
                      <ahyp:hlinkClr val="tx"/>
                    </a:ext>
                  </a:extLst>
                </a:hlinkClick>
              </a:rPr>
              <a:t>Freepik</a:t>
            </a:r>
            <a:endParaRPr b="1" sz="1000" u="sng">
              <a:solidFill>
                <a:schemeClr val="dk1"/>
              </a:solidFill>
              <a:latin typeface="Golos Text"/>
              <a:ea typeface="Golos Text"/>
              <a:cs typeface="Golos Text"/>
              <a:sym typeface="Golos Text"/>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lt1"/>
            </a:gs>
            <a:gs pos="100000">
              <a:schemeClr val="accent1"/>
            </a:gs>
          </a:gsLst>
          <a:lin ang="5400700" scaled="0"/>
        </a:gradFill>
      </p:bgPr>
    </p:bg>
    <p:spTree>
      <p:nvGrpSpPr>
        <p:cNvPr id="12" name="Shape 12"/>
        <p:cNvGrpSpPr/>
        <p:nvPr/>
      </p:nvGrpSpPr>
      <p:grpSpPr>
        <a:xfrm>
          <a:off x="0" y="0"/>
          <a:ext cx="0" cy="0"/>
          <a:chOff x="0" y="0"/>
          <a:chExt cx="0" cy="0"/>
        </a:xfrm>
      </p:grpSpPr>
      <p:pic>
        <p:nvPicPr>
          <p:cNvPr id="13" name="Google Shape;13;p3"/>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14" name="Google Shape;14;p3"/>
          <p:cNvSpPr txBox="1"/>
          <p:nvPr>
            <p:ph type="title"/>
          </p:nvPr>
        </p:nvSpPr>
        <p:spPr>
          <a:xfrm>
            <a:off x="2781376" y="810900"/>
            <a:ext cx="5647500" cy="9450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715100" y="810900"/>
            <a:ext cx="2066100" cy="945000"/>
          </a:xfrm>
          <a:prstGeom prst="rect">
            <a:avLst/>
          </a:prstGeom>
        </p:spPr>
        <p:txBody>
          <a:bodyPr anchorCtr="0" anchor="t" bIns="91425" lIns="91425" spcFirstLastPara="1" rIns="91425" wrap="square" tIns="91425">
            <a:noAutofit/>
          </a:bodyPr>
          <a:lstStyle>
            <a:lvl1pPr lvl="0" rtl="0">
              <a:spcBef>
                <a:spcPts val="0"/>
              </a:spcBef>
              <a:spcAft>
                <a:spcPts val="0"/>
              </a:spcAft>
              <a:buSzPts val="6000"/>
              <a:buNone/>
              <a:defRPr sz="5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gradFill>
          <a:gsLst>
            <a:gs pos="0">
              <a:schemeClr val="lt1"/>
            </a:gs>
            <a:gs pos="100000">
              <a:schemeClr val="accent1"/>
            </a:gs>
          </a:gsLst>
          <a:lin ang="5400700" scaled="0"/>
        </a:gradFill>
      </p:bgPr>
    </p:bg>
    <p:spTree>
      <p:nvGrpSpPr>
        <p:cNvPr id="132" name="Shape 132"/>
        <p:cNvGrpSpPr/>
        <p:nvPr/>
      </p:nvGrpSpPr>
      <p:grpSpPr>
        <a:xfrm>
          <a:off x="0" y="0"/>
          <a:ext cx="0" cy="0"/>
          <a:chOff x="0" y="0"/>
          <a:chExt cx="0" cy="0"/>
        </a:xfrm>
      </p:grpSpPr>
      <p:pic>
        <p:nvPicPr>
          <p:cNvPr id="133" name="Google Shape;133;p21"/>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grpSp>
        <p:nvGrpSpPr>
          <p:cNvPr id="134" name="Google Shape;134;p21"/>
          <p:cNvGrpSpPr/>
          <p:nvPr/>
        </p:nvGrpSpPr>
        <p:grpSpPr>
          <a:xfrm>
            <a:off x="7755566" y="3644356"/>
            <a:ext cx="2222374" cy="2245840"/>
            <a:chOff x="6316061" y="3587742"/>
            <a:chExt cx="2076403" cy="2098327"/>
          </a:xfrm>
        </p:grpSpPr>
        <p:sp>
          <p:nvSpPr>
            <p:cNvPr id="135" name="Google Shape;135;p21"/>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1"/>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1"/>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gradFill>
          <a:gsLst>
            <a:gs pos="0">
              <a:schemeClr val="lt1"/>
            </a:gs>
            <a:gs pos="100000">
              <a:schemeClr val="accent1"/>
            </a:gs>
          </a:gsLst>
          <a:lin ang="5400700" scaled="0"/>
        </a:gradFill>
      </p:bgPr>
    </p:bg>
    <p:spTree>
      <p:nvGrpSpPr>
        <p:cNvPr id="138" name="Shape 138"/>
        <p:cNvGrpSpPr/>
        <p:nvPr/>
      </p:nvGrpSpPr>
      <p:grpSpPr>
        <a:xfrm>
          <a:off x="0" y="0"/>
          <a:ext cx="0" cy="0"/>
          <a:chOff x="0" y="0"/>
          <a:chExt cx="0" cy="0"/>
        </a:xfrm>
      </p:grpSpPr>
      <p:pic>
        <p:nvPicPr>
          <p:cNvPr id="139" name="Google Shape;139;p22"/>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grpSp>
        <p:nvGrpSpPr>
          <p:cNvPr id="140" name="Google Shape;140;p22"/>
          <p:cNvGrpSpPr/>
          <p:nvPr/>
        </p:nvGrpSpPr>
        <p:grpSpPr>
          <a:xfrm>
            <a:off x="-1810984" y="-1479313"/>
            <a:ext cx="3874116" cy="3197346"/>
            <a:chOff x="6316061" y="2698733"/>
            <a:chExt cx="3619654" cy="2987337"/>
          </a:xfrm>
        </p:grpSpPr>
        <p:sp>
          <p:nvSpPr>
            <p:cNvPr id="141" name="Google Shape;141;p22"/>
            <p:cNvSpPr/>
            <p:nvPr/>
          </p:nvSpPr>
          <p:spPr>
            <a:xfrm>
              <a:off x="7344948" y="2698733"/>
              <a:ext cx="1047516" cy="1209476"/>
            </a:xfrm>
            <a:custGeom>
              <a:rect b="b" l="l" r="r" t="t"/>
              <a:pathLst>
                <a:path extrusionOk="0" h="23053" w="19966">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2"/>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2"/>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2"/>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2"/>
            <p:cNvSpPr/>
            <p:nvPr/>
          </p:nvSpPr>
          <p:spPr>
            <a:xfrm>
              <a:off x="8373887" y="2698733"/>
              <a:ext cx="1047464" cy="1209476"/>
            </a:xfrm>
            <a:custGeom>
              <a:rect b="b" l="l" r="r" t="t"/>
              <a:pathLst>
                <a:path extrusionOk="0" h="23053" w="19965">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2"/>
            <p:cNvSpPr/>
            <p:nvPr/>
          </p:nvSpPr>
          <p:spPr>
            <a:xfrm>
              <a:off x="7859522"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2"/>
            <p:cNvSpPr/>
            <p:nvPr/>
          </p:nvSpPr>
          <p:spPr>
            <a:xfrm>
              <a:off x="8888461" y="3587742"/>
              <a:ext cx="1047254" cy="1209528"/>
            </a:xfrm>
            <a:custGeom>
              <a:rect b="b" l="l" r="r" t="t"/>
              <a:pathLst>
                <a:path extrusionOk="0" h="23054" w="19961">
                  <a:moveTo>
                    <a:pt x="9979" y="407"/>
                  </a:moveTo>
                  <a:lnTo>
                    <a:pt x="19609" y="5965"/>
                  </a:lnTo>
                  <a:lnTo>
                    <a:pt x="19609" y="17085"/>
                  </a:lnTo>
                  <a:lnTo>
                    <a:pt x="9979" y="22647"/>
                  </a:lnTo>
                  <a:lnTo>
                    <a:pt x="349" y="17085"/>
                  </a:lnTo>
                  <a:lnTo>
                    <a:pt x="349" y="5965"/>
                  </a:lnTo>
                  <a:lnTo>
                    <a:pt x="9979" y="407"/>
                  </a:lnTo>
                  <a:close/>
                  <a:moveTo>
                    <a:pt x="9979" y="0"/>
                  </a:moveTo>
                  <a:lnTo>
                    <a:pt x="86" y="5713"/>
                  </a:lnTo>
                  <a:lnTo>
                    <a:pt x="1" y="5763"/>
                  </a:lnTo>
                  <a:lnTo>
                    <a:pt x="1" y="17290"/>
                  </a:lnTo>
                  <a:lnTo>
                    <a:pt x="9979"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2"/>
            <p:cNvSpPr/>
            <p:nvPr/>
          </p:nvSpPr>
          <p:spPr>
            <a:xfrm>
              <a:off x="8373887" y="4476751"/>
              <a:ext cx="1047464" cy="1209318"/>
            </a:xfrm>
            <a:custGeom>
              <a:rect b="b" l="l" r="r" t="t"/>
              <a:pathLst>
                <a:path extrusionOk="0" h="23050" w="19965">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2" name="Shape 152"/>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53" name="Shape 153"/>
        <p:cNvGrpSpPr/>
        <p:nvPr/>
      </p:nvGrpSpPr>
      <p:grpSpPr>
        <a:xfrm>
          <a:off x="0" y="0"/>
          <a:ext cx="0" cy="0"/>
          <a:chOff x="0" y="0"/>
          <a:chExt cx="0" cy="0"/>
        </a:xfrm>
      </p:grpSpPr>
      <p:sp>
        <p:nvSpPr>
          <p:cNvPr id="154" name="Google Shape;154;p2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gradFill>
          <a:gsLst>
            <a:gs pos="0">
              <a:schemeClr val="lt1"/>
            </a:gs>
            <a:gs pos="100000">
              <a:schemeClr val="accent1"/>
            </a:gs>
          </a:gsLst>
          <a:lin ang="5400700" scaled="0"/>
        </a:gradFill>
      </p:bgPr>
    </p:bg>
    <p:spTree>
      <p:nvGrpSpPr>
        <p:cNvPr id="16" name="Shape 16"/>
        <p:cNvGrpSpPr/>
        <p:nvPr/>
      </p:nvGrpSpPr>
      <p:grpSpPr>
        <a:xfrm>
          <a:off x="0" y="0"/>
          <a:ext cx="0" cy="0"/>
          <a:chOff x="0" y="0"/>
          <a:chExt cx="0" cy="0"/>
        </a:xfrm>
      </p:grpSpPr>
      <p:pic>
        <p:nvPicPr>
          <p:cNvPr id="17" name="Google Shape;17;p4"/>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18" name="Google Shape;18;p4"/>
          <p:cNvSpPr txBox="1"/>
          <p:nvPr>
            <p:ph type="title"/>
          </p:nvPr>
        </p:nvSpPr>
        <p:spPr>
          <a:xfrm>
            <a:off x="715100" y="535000"/>
            <a:ext cx="7713900" cy="621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9pPr>
          </a:lstStyle>
          <a:p/>
        </p:txBody>
      </p:sp>
      <p:sp>
        <p:nvSpPr>
          <p:cNvPr id="19" name="Google Shape;19;p4"/>
          <p:cNvSpPr txBox="1"/>
          <p:nvPr>
            <p:ph idx="1" type="body"/>
          </p:nvPr>
        </p:nvSpPr>
        <p:spPr>
          <a:xfrm>
            <a:off x="715100" y="1175200"/>
            <a:ext cx="7713900" cy="23883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1pPr>
            <a:lvl2pPr indent="-304800" lvl="1" marL="914400" rtl="0">
              <a:lnSpc>
                <a:spcPct val="100000"/>
              </a:lnSpc>
              <a:spcBef>
                <a:spcPts val="100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2pPr>
            <a:lvl3pPr indent="-304800" lvl="2" marL="13716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3pPr>
            <a:lvl4pPr indent="-304800" lvl="3" marL="18288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4pPr>
            <a:lvl5pPr indent="-304800" lvl="4" marL="22860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5pPr>
            <a:lvl6pPr indent="-304800" lvl="5" marL="27432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6pPr>
            <a:lvl7pPr indent="-304800" lvl="6" marL="32004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7pPr>
            <a:lvl8pPr indent="-304800" lvl="7" marL="36576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8pPr>
            <a:lvl9pPr indent="-304800" lvl="8" marL="4114800" rtl="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gradFill>
          <a:gsLst>
            <a:gs pos="0">
              <a:schemeClr val="lt1"/>
            </a:gs>
            <a:gs pos="100000">
              <a:schemeClr val="accent1"/>
            </a:gs>
          </a:gsLst>
          <a:lin ang="5400700" scaled="0"/>
        </a:gradFill>
      </p:bgPr>
    </p:bg>
    <p:spTree>
      <p:nvGrpSpPr>
        <p:cNvPr id="20" name="Shape 20"/>
        <p:cNvGrpSpPr/>
        <p:nvPr/>
      </p:nvGrpSpPr>
      <p:grpSpPr>
        <a:xfrm>
          <a:off x="0" y="0"/>
          <a:ext cx="0" cy="0"/>
          <a:chOff x="0" y="0"/>
          <a:chExt cx="0" cy="0"/>
        </a:xfrm>
      </p:grpSpPr>
      <p:pic>
        <p:nvPicPr>
          <p:cNvPr id="21" name="Google Shape;21;p5"/>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22" name="Google Shape;22;p5"/>
          <p:cNvSpPr txBox="1"/>
          <p:nvPr>
            <p:ph idx="1" type="subTitle"/>
          </p:nvPr>
        </p:nvSpPr>
        <p:spPr>
          <a:xfrm>
            <a:off x="715100" y="2312188"/>
            <a:ext cx="3780600" cy="126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 name="Google Shape;23;p5"/>
          <p:cNvSpPr txBox="1"/>
          <p:nvPr>
            <p:ph type="title"/>
          </p:nvPr>
        </p:nvSpPr>
        <p:spPr>
          <a:xfrm>
            <a:off x="715100" y="535000"/>
            <a:ext cx="7713900" cy="621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000"/>
              <a:buFont typeface="Unbounded Medium"/>
              <a:buNone/>
              <a:defRPr sz="3000">
                <a:solidFill>
                  <a:schemeClr val="dk1"/>
                </a:solidFill>
                <a:latin typeface="Unbounded Medium"/>
                <a:ea typeface="Unbounded Medium"/>
                <a:cs typeface="Unbounded Medium"/>
                <a:sym typeface="Unbounded Medium"/>
              </a:defRPr>
            </a:lvl9pPr>
          </a:lstStyle>
          <a:p/>
        </p:txBody>
      </p:sp>
      <p:sp>
        <p:nvSpPr>
          <p:cNvPr id="24" name="Google Shape;24;p5"/>
          <p:cNvSpPr txBox="1"/>
          <p:nvPr>
            <p:ph idx="2" type="subTitle"/>
          </p:nvPr>
        </p:nvSpPr>
        <p:spPr>
          <a:xfrm>
            <a:off x="715100" y="1723888"/>
            <a:ext cx="3780600" cy="740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5" name="Google Shape;25;p5"/>
          <p:cNvSpPr txBox="1"/>
          <p:nvPr>
            <p:ph idx="3" type="subTitle"/>
          </p:nvPr>
        </p:nvSpPr>
        <p:spPr>
          <a:xfrm>
            <a:off x="4648300" y="2312188"/>
            <a:ext cx="3780600" cy="126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6" name="Google Shape;26;p5"/>
          <p:cNvSpPr txBox="1"/>
          <p:nvPr>
            <p:ph idx="4" type="subTitle"/>
          </p:nvPr>
        </p:nvSpPr>
        <p:spPr>
          <a:xfrm>
            <a:off x="4648300" y="1723888"/>
            <a:ext cx="3780600" cy="7407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1900">
                <a:solidFill>
                  <a:schemeClr val="dk1"/>
                </a:solidFill>
                <a:latin typeface="Unbounded Medium"/>
                <a:ea typeface="Unbounded Medium"/>
                <a:cs typeface="Unbounded Medium"/>
                <a:sym typeface="Unbounded Medium"/>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27" name="Google Shape;27;p5"/>
          <p:cNvGrpSpPr/>
          <p:nvPr/>
        </p:nvGrpSpPr>
        <p:grpSpPr>
          <a:xfrm>
            <a:off x="7755566" y="3644356"/>
            <a:ext cx="2222374" cy="2245840"/>
            <a:chOff x="6316061" y="3587742"/>
            <a:chExt cx="2076403" cy="2098327"/>
          </a:xfrm>
        </p:grpSpPr>
        <p:sp>
          <p:nvSpPr>
            <p:cNvPr id="28" name="Google Shape;28;p5"/>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5"/>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gradFill>
          <a:gsLst>
            <a:gs pos="0">
              <a:schemeClr val="lt1"/>
            </a:gs>
            <a:gs pos="100000">
              <a:schemeClr val="accent1"/>
            </a:gs>
          </a:gsLst>
          <a:lin ang="5400700" scaled="0"/>
        </a:gradFill>
      </p:bgPr>
    </p:bg>
    <p:spTree>
      <p:nvGrpSpPr>
        <p:cNvPr id="31" name="Shape 31"/>
        <p:cNvGrpSpPr/>
        <p:nvPr/>
      </p:nvGrpSpPr>
      <p:grpSpPr>
        <a:xfrm>
          <a:off x="0" y="0"/>
          <a:ext cx="0" cy="0"/>
          <a:chOff x="0" y="0"/>
          <a:chExt cx="0" cy="0"/>
        </a:xfrm>
      </p:grpSpPr>
      <p:pic>
        <p:nvPicPr>
          <p:cNvPr id="32" name="Google Shape;32;p6"/>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33" name="Google Shape;33;p6"/>
          <p:cNvSpPr txBox="1"/>
          <p:nvPr>
            <p:ph type="title"/>
          </p:nvPr>
        </p:nvSpPr>
        <p:spPr>
          <a:xfrm>
            <a:off x="715100" y="535000"/>
            <a:ext cx="7713900" cy="620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gradFill>
          <a:gsLst>
            <a:gs pos="0">
              <a:schemeClr val="lt1"/>
            </a:gs>
            <a:gs pos="100000">
              <a:schemeClr val="accent1"/>
            </a:gs>
          </a:gsLst>
          <a:lin ang="5400012" scaled="0"/>
        </a:gradFill>
      </p:bgPr>
    </p:bg>
    <p:spTree>
      <p:nvGrpSpPr>
        <p:cNvPr id="34" name="Shape 34"/>
        <p:cNvGrpSpPr/>
        <p:nvPr/>
      </p:nvGrpSpPr>
      <p:grpSpPr>
        <a:xfrm>
          <a:off x="0" y="0"/>
          <a:ext cx="0" cy="0"/>
          <a:chOff x="0" y="0"/>
          <a:chExt cx="0" cy="0"/>
        </a:xfrm>
      </p:grpSpPr>
      <p:pic>
        <p:nvPicPr>
          <p:cNvPr id="35" name="Google Shape;35;p7"/>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36" name="Google Shape;36;p7"/>
          <p:cNvSpPr txBox="1"/>
          <p:nvPr>
            <p:ph type="title"/>
          </p:nvPr>
        </p:nvSpPr>
        <p:spPr>
          <a:xfrm>
            <a:off x="715100" y="535000"/>
            <a:ext cx="4376700" cy="1059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Unbounded Medium"/>
              <a:buNone/>
              <a:defRPr>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3200"/>
              <a:buFont typeface="Unbounded Medium"/>
              <a:buNone/>
              <a:defRPr sz="3200">
                <a:solidFill>
                  <a:schemeClr val="dk1"/>
                </a:solidFill>
                <a:latin typeface="Unbounded Medium"/>
                <a:ea typeface="Unbounded Medium"/>
                <a:cs typeface="Unbounded Medium"/>
                <a:sym typeface="Unbounded Medium"/>
              </a:defRPr>
            </a:lvl9pPr>
          </a:lstStyle>
          <a:p/>
        </p:txBody>
      </p:sp>
      <p:sp>
        <p:nvSpPr>
          <p:cNvPr id="37" name="Google Shape;37;p7"/>
          <p:cNvSpPr txBox="1"/>
          <p:nvPr>
            <p:ph idx="1" type="body"/>
          </p:nvPr>
        </p:nvSpPr>
        <p:spPr>
          <a:xfrm>
            <a:off x="715100" y="1717000"/>
            <a:ext cx="4376700" cy="2601600"/>
          </a:xfrm>
          <a:prstGeom prst="rect">
            <a:avLst/>
          </a:prstGeom>
          <a:ln>
            <a:noFill/>
          </a:ln>
        </p:spPr>
        <p:txBody>
          <a:bodyPr anchorCtr="0" anchor="t" bIns="91425" lIns="91425" spcFirstLastPara="1" rIns="91425" wrap="square" tIns="91425">
            <a:noAutofit/>
          </a:bodyPr>
          <a:lstStyle>
            <a:lvl1pPr indent="-304800" lvl="0" marL="457200" rtl="0">
              <a:lnSpc>
                <a:spcPct val="100000"/>
              </a:lnSpc>
              <a:spcBef>
                <a:spcPts val="0"/>
              </a:spcBef>
              <a:spcAft>
                <a:spcPts val="0"/>
              </a:spcAft>
              <a:buClr>
                <a:schemeClr val="dk1"/>
              </a:buClr>
              <a:buSzPts val="1200"/>
              <a:buFont typeface="Roboto"/>
              <a:buChar char="●"/>
              <a:defRPr sz="1200">
                <a:solidFill>
                  <a:schemeClr val="dk1"/>
                </a:solidFill>
              </a:defRPr>
            </a:lvl1pPr>
            <a:lvl2pPr indent="-304800" lvl="1" marL="914400" rtl="0">
              <a:lnSpc>
                <a:spcPct val="100000"/>
              </a:lnSpc>
              <a:spcBef>
                <a:spcPts val="1000"/>
              </a:spcBef>
              <a:spcAft>
                <a:spcPts val="0"/>
              </a:spcAft>
              <a:buClr>
                <a:schemeClr val="dk1"/>
              </a:buClr>
              <a:buSzPts val="1200"/>
              <a:buFont typeface="Roboto"/>
              <a:buChar char="○"/>
              <a:defRPr sz="1200">
                <a:solidFill>
                  <a:schemeClr val="dk1"/>
                </a:solidFill>
                <a:latin typeface="Roboto"/>
                <a:ea typeface="Roboto"/>
                <a:cs typeface="Roboto"/>
                <a:sym typeface="Roboto"/>
              </a:defRPr>
            </a:lvl2pPr>
            <a:lvl3pPr indent="-304800" lvl="2" marL="13716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3pPr>
            <a:lvl4pPr indent="-304800" lvl="3" marL="1828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4pPr>
            <a:lvl5pPr indent="-304800" lvl="4" marL="22860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5pPr>
            <a:lvl6pPr indent="-304800" lvl="5" marL="27432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6pPr>
            <a:lvl7pPr indent="-304800" lvl="6" marL="32004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7pPr>
            <a:lvl8pPr indent="-304800" lvl="7" marL="36576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8pPr>
            <a:lvl9pPr indent="-304800" lvl="8" marL="4114800" rtl="0">
              <a:lnSpc>
                <a:spcPct val="100000"/>
              </a:lnSpc>
              <a:spcBef>
                <a:spcPts val="0"/>
              </a:spcBef>
              <a:spcAft>
                <a:spcPts val="0"/>
              </a:spcAft>
              <a:buClr>
                <a:schemeClr val="dk1"/>
              </a:buClr>
              <a:buSzPts val="1200"/>
              <a:buFont typeface="Roboto"/>
              <a:buChar char="■"/>
              <a:defRPr sz="1200">
                <a:solidFill>
                  <a:schemeClr val="dk1"/>
                </a:solidFill>
                <a:latin typeface="Roboto"/>
                <a:ea typeface="Roboto"/>
                <a:cs typeface="Roboto"/>
                <a:sym typeface="Roboto"/>
              </a:defRPr>
            </a:lvl9pPr>
          </a:lstStyle>
          <a:p/>
        </p:txBody>
      </p:sp>
      <p:sp>
        <p:nvSpPr>
          <p:cNvPr id="38" name="Google Shape;38;p7"/>
          <p:cNvSpPr/>
          <p:nvPr>
            <p:ph idx="2" type="pic"/>
          </p:nvPr>
        </p:nvSpPr>
        <p:spPr>
          <a:xfrm>
            <a:off x="5715300" y="0"/>
            <a:ext cx="3428700" cy="51435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gradFill>
          <a:gsLst>
            <a:gs pos="0">
              <a:schemeClr val="lt1"/>
            </a:gs>
            <a:gs pos="100000">
              <a:schemeClr val="accent1"/>
            </a:gs>
          </a:gsLst>
          <a:lin ang="5400700" scaled="0"/>
        </a:gradFill>
      </p:bgPr>
    </p:bg>
    <p:spTree>
      <p:nvGrpSpPr>
        <p:cNvPr id="39" name="Shape 39"/>
        <p:cNvGrpSpPr/>
        <p:nvPr/>
      </p:nvGrpSpPr>
      <p:grpSpPr>
        <a:xfrm>
          <a:off x="0" y="0"/>
          <a:ext cx="0" cy="0"/>
          <a:chOff x="0" y="0"/>
          <a:chExt cx="0" cy="0"/>
        </a:xfrm>
      </p:grpSpPr>
      <p:pic>
        <p:nvPicPr>
          <p:cNvPr id="40" name="Google Shape;40;p8"/>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41" name="Google Shape;41;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gradFill>
          <a:gsLst>
            <a:gs pos="0">
              <a:schemeClr val="lt1"/>
            </a:gs>
            <a:gs pos="100000">
              <a:schemeClr val="accent1"/>
            </a:gs>
          </a:gsLst>
          <a:lin ang="5400700" scaled="0"/>
        </a:gradFill>
      </p:bgPr>
    </p:bg>
    <p:spTree>
      <p:nvGrpSpPr>
        <p:cNvPr id="42" name="Shape 42"/>
        <p:cNvGrpSpPr/>
        <p:nvPr/>
      </p:nvGrpSpPr>
      <p:grpSpPr>
        <a:xfrm>
          <a:off x="0" y="0"/>
          <a:ext cx="0" cy="0"/>
          <a:chOff x="0" y="0"/>
          <a:chExt cx="0" cy="0"/>
        </a:xfrm>
      </p:grpSpPr>
      <p:pic>
        <p:nvPicPr>
          <p:cNvPr id="43" name="Google Shape;43;p9"/>
          <p:cNvPicPr preferRelativeResize="0"/>
          <p:nvPr/>
        </p:nvPicPr>
        <p:blipFill rotWithShape="1">
          <a:blip r:embed="rId2">
            <a:alphaModFix amt="11000"/>
          </a:blip>
          <a:srcRect b="7826" l="0" r="0" t="7835"/>
          <a:stretch/>
        </p:blipFill>
        <p:spPr>
          <a:xfrm>
            <a:off x="0" y="0"/>
            <a:ext cx="9144000" cy="5143500"/>
          </a:xfrm>
          <a:prstGeom prst="rect">
            <a:avLst/>
          </a:prstGeom>
          <a:noFill/>
          <a:ln>
            <a:noFill/>
          </a:ln>
        </p:spPr>
      </p:pic>
      <p:sp>
        <p:nvSpPr>
          <p:cNvPr id="44" name="Google Shape;44;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45" name="Google Shape;45;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p:nvPr>
            <p:ph idx="2" type="pic"/>
          </p:nvPr>
        </p:nvSpPr>
        <p:spPr>
          <a:xfrm>
            <a:off x="0" y="0"/>
            <a:ext cx="9144000" cy="5143500"/>
          </a:xfrm>
          <a:prstGeom prst="rect">
            <a:avLst/>
          </a:prstGeom>
          <a:noFill/>
          <a:ln>
            <a:noFill/>
          </a:ln>
        </p:spPr>
      </p:sp>
      <p:sp>
        <p:nvSpPr>
          <p:cNvPr id="48" name="Google Shape;48;p10"/>
          <p:cNvSpPr txBox="1"/>
          <p:nvPr>
            <p:ph type="title"/>
          </p:nvPr>
        </p:nvSpPr>
        <p:spPr>
          <a:xfrm>
            <a:off x="720000" y="3636075"/>
            <a:ext cx="7708800" cy="972300"/>
          </a:xfrm>
          <a:prstGeom prst="rect">
            <a:avLst/>
          </a:prstGeom>
          <a:gradFill>
            <a:gsLst>
              <a:gs pos="0">
                <a:schemeClr val="lt1"/>
              </a:gs>
              <a:gs pos="100000">
                <a:schemeClr val="accent1"/>
              </a:gs>
            </a:gsLst>
            <a:lin ang="5400700" scaled="0"/>
          </a:gradFill>
        </p:spPr>
        <p:txBody>
          <a:bodyPr anchorCtr="0" anchor="ctr" bIns="91425" lIns="91425" spcFirstLastPara="1" rIns="91425" wrap="square" tIns="91425">
            <a:noAutofit/>
          </a:bodyPr>
          <a:lstStyle>
            <a:lvl1pPr lvl="0" rtl="0">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theme" Target="../theme/theme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slideLayout" Target="../slideLayouts/slideLayout23.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6219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Unbounded Medium"/>
              <a:buNone/>
              <a:defRPr sz="2800">
                <a:solidFill>
                  <a:schemeClr val="dk1"/>
                </a:solidFill>
                <a:latin typeface="Unbounded Medium"/>
                <a:ea typeface="Unbounded Medium"/>
                <a:cs typeface="Unbounded Medium"/>
                <a:sym typeface="Unbounded Medium"/>
              </a:defRPr>
            </a:lvl1pPr>
            <a:lvl2pPr lvl="1" rtl="0">
              <a:spcBef>
                <a:spcPts val="0"/>
              </a:spcBef>
              <a:spcAft>
                <a:spcPts val="0"/>
              </a:spcAft>
              <a:buClr>
                <a:schemeClr val="dk1"/>
              </a:buClr>
              <a:buSzPts val="2800"/>
              <a:buFont typeface="Unbounded Medium"/>
              <a:buNone/>
              <a:defRPr sz="2800">
                <a:solidFill>
                  <a:schemeClr val="dk1"/>
                </a:solidFill>
                <a:latin typeface="Unbounded Medium"/>
                <a:ea typeface="Unbounded Medium"/>
                <a:cs typeface="Unbounded Medium"/>
                <a:sym typeface="Unbounded Medium"/>
              </a:defRPr>
            </a:lvl2pPr>
            <a:lvl3pPr lvl="2" rtl="0">
              <a:spcBef>
                <a:spcPts val="0"/>
              </a:spcBef>
              <a:spcAft>
                <a:spcPts val="0"/>
              </a:spcAft>
              <a:buClr>
                <a:schemeClr val="dk1"/>
              </a:buClr>
              <a:buSzPts val="2800"/>
              <a:buFont typeface="Unbounded Medium"/>
              <a:buNone/>
              <a:defRPr sz="2800">
                <a:solidFill>
                  <a:schemeClr val="dk1"/>
                </a:solidFill>
                <a:latin typeface="Unbounded Medium"/>
                <a:ea typeface="Unbounded Medium"/>
                <a:cs typeface="Unbounded Medium"/>
                <a:sym typeface="Unbounded Medium"/>
              </a:defRPr>
            </a:lvl3pPr>
            <a:lvl4pPr lvl="3" rtl="0">
              <a:spcBef>
                <a:spcPts val="0"/>
              </a:spcBef>
              <a:spcAft>
                <a:spcPts val="0"/>
              </a:spcAft>
              <a:buClr>
                <a:schemeClr val="dk1"/>
              </a:buClr>
              <a:buSzPts val="2800"/>
              <a:buFont typeface="Unbounded Medium"/>
              <a:buNone/>
              <a:defRPr sz="2800">
                <a:solidFill>
                  <a:schemeClr val="dk1"/>
                </a:solidFill>
                <a:latin typeface="Unbounded Medium"/>
                <a:ea typeface="Unbounded Medium"/>
                <a:cs typeface="Unbounded Medium"/>
                <a:sym typeface="Unbounded Medium"/>
              </a:defRPr>
            </a:lvl4pPr>
            <a:lvl5pPr lvl="4" rtl="0">
              <a:spcBef>
                <a:spcPts val="0"/>
              </a:spcBef>
              <a:spcAft>
                <a:spcPts val="0"/>
              </a:spcAft>
              <a:buClr>
                <a:schemeClr val="dk1"/>
              </a:buClr>
              <a:buSzPts val="2800"/>
              <a:buFont typeface="Unbounded Medium"/>
              <a:buNone/>
              <a:defRPr sz="2800">
                <a:solidFill>
                  <a:schemeClr val="dk1"/>
                </a:solidFill>
                <a:latin typeface="Unbounded Medium"/>
                <a:ea typeface="Unbounded Medium"/>
                <a:cs typeface="Unbounded Medium"/>
                <a:sym typeface="Unbounded Medium"/>
              </a:defRPr>
            </a:lvl5pPr>
            <a:lvl6pPr lvl="5" rtl="0">
              <a:spcBef>
                <a:spcPts val="0"/>
              </a:spcBef>
              <a:spcAft>
                <a:spcPts val="0"/>
              </a:spcAft>
              <a:buClr>
                <a:schemeClr val="dk1"/>
              </a:buClr>
              <a:buSzPts val="2800"/>
              <a:buFont typeface="Unbounded Medium"/>
              <a:buNone/>
              <a:defRPr sz="2800">
                <a:solidFill>
                  <a:schemeClr val="dk1"/>
                </a:solidFill>
                <a:latin typeface="Unbounded Medium"/>
                <a:ea typeface="Unbounded Medium"/>
                <a:cs typeface="Unbounded Medium"/>
                <a:sym typeface="Unbounded Medium"/>
              </a:defRPr>
            </a:lvl6pPr>
            <a:lvl7pPr lvl="6" rtl="0">
              <a:spcBef>
                <a:spcPts val="0"/>
              </a:spcBef>
              <a:spcAft>
                <a:spcPts val="0"/>
              </a:spcAft>
              <a:buClr>
                <a:schemeClr val="dk1"/>
              </a:buClr>
              <a:buSzPts val="2800"/>
              <a:buFont typeface="Unbounded Medium"/>
              <a:buNone/>
              <a:defRPr sz="2800">
                <a:solidFill>
                  <a:schemeClr val="dk1"/>
                </a:solidFill>
                <a:latin typeface="Unbounded Medium"/>
                <a:ea typeface="Unbounded Medium"/>
                <a:cs typeface="Unbounded Medium"/>
                <a:sym typeface="Unbounded Medium"/>
              </a:defRPr>
            </a:lvl7pPr>
            <a:lvl8pPr lvl="7" rtl="0">
              <a:spcBef>
                <a:spcPts val="0"/>
              </a:spcBef>
              <a:spcAft>
                <a:spcPts val="0"/>
              </a:spcAft>
              <a:buClr>
                <a:schemeClr val="dk1"/>
              </a:buClr>
              <a:buSzPts val="2800"/>
              <a:buFont typeface="Unbounded Medium"/>
              <a:buNone/>
              <a:defRPr sz="2800">
                <a:solidFill>
                  <a:schemeClr val="dk1"/>
                </a:solidFill>
                <a:latin typeface="Unbounded Medium"/>
                <a:ea typeface="Unbounded Medium"/>
                <a:cs typeface="Unbounded Medium"/>
                <a:sym typeface="Unbounded Medium"/>
              </a:defRPr>
            </a:lvl8pPr>
            <a:lvl9pPr lvl="8" rtl="0">
              <a:spcBef>
                <a:spcPts val="0"/>
              </a:spcBef>
              <a:spcAft>
                <a:spcPts val="0"/>
              </a:spcAft>
              <a:buClr>
                <a:schemeClr val="dk1"/>
              </a:buClr>
              <a:buSzPts val="2800"/>
              <a:buFont typeface="Unbounded Medium"/>
              <a:buNone/>
              <a:defRPr sz="2800">
                <a:solidFill>
                  <a:schemeClr val="dk1"/>
                </a:solidFill>
                <a:latin typeface="Unbounded Medium"/>
                <a:ea typeface="Unbounded Medium"/>
                <a:cs typeface="Unbounded Medium"/>
                <a:sym typeface="Unbounded Medium"/>
              </a:defRPr>
            </a:lvl9pPr>
          </a:lstStyle>
          <a:p/>
        </p:txBody>
      </p:sp>
      <p:sp>
        <p:nvSpPr>
          <p:cNvPr id="7" name="Google Shape;7;p1"/>
          <p:cNvSpPr txBox="1"/>
          <p:nvPr>
            <p:ph idx="1" type="body"/>
          </p:nvPr>
        </p:nvSpPr>
        <p:spPr>
          <a:xfrm>
            <a:off x="715100" y="1156900"/>
            <a:ext cx="7713900" cy="34515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1pPr>
            <a:lvl2pPr indent="-304800" lvl="1" marL="91440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2pPr>
            <a:lvl3pPr indent="-304800" lvl="2" marL="137160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3pPr>
            <a:lvl4pPr indent="-304800" lvl="3" marL="182880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4pPr>
            <a:lvl5pPr indent="-304800" lvl="4" marL="228600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5pPr>
            <a:lvl6pPr indent="-304800" lvl="5" marL="274320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6pPr>
            <a:lvl7pPr indent="-304800" lvl="6" marL="320040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7pPr>
            <a:lvl8pPr indent="-304800" lvl="7" marL="365760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8pPr>
            <a:lvl9pPr indent="-304800" lvl="8" marL="4114800">
              <a:lnSpc>
                <a:spcPct val="100000"/>
              </a:lnSpc>
              <a:spcBef>
                <a:spcPts val="0"/>
              </a:spcBef>
              <a:spcAft>
                <a:spcPts val="0"/>
              </a:spcAft>
              <a:buClr>
                <a:schemeClr val="dk1"/>
              </a:buClr>
              <a:buSzPts val="1200"/>
              <a:buFont typeface="Golos Text"/>
              <a:buChar char="■"/>
              <a:defRPr sz="1200">
                <a:solidFill>
                  <a:schemeClr val="dk1"/>
                </a:solidFill>
                <a:latin typeface="Golos Text"/>
                <a:ea typeface="Golos Text"/>
                <a:cs typeface="Golos Text"/>
                <a:sym typeface="Golos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9" name="Shape 149"/>
        <p:cNvGrpSpPr/>
        <p:nvPr/>
      </p:nvGrpSpPr>
      <p:grpSpPr>
        <a:xfrm>
          <a:off x="0" y="0"/>
          <a:ext cx="0" cy="0"/>
          <a:chOff x="0" y="0"/>
          <a:chExt cx="0" cy="0"/>
        </a:xfrm>
      </p:grpSpPr>
      <p:sp>
        <p:nvSpPr>
          <p:cNvPr id="150" name="Google Shape;150;p2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51" name="Google Shape;151;p2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9" r:id="rId1"/>
    <p:sldLayoutId id="214748367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docs.google.com/spreadsheets/d/1f8YP4heXyrBiRQCVVDKOr8plu4uYep3sNOzha2ZGmoY/copy" TargetMode="External"/><Relationship Id="rId4" Type="http://schemas.openxmlformats.org/officeDocument/2006/relationships/image" Target="../media/image5.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6"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21" Type="http://schemas.openxmlformats.org/officeDocument/2006/relationships/hyperlink" Target="https://www.videvo.net/?utm_source=slidesgo_template&amp;utm_medium=referral-link&amp;utm_campaign=sg_resources&amp;utm_content=videvo" TargetMode="Externa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ppt/slides/slide21.xml"/><Relationship Id="rId19" Type="http://schemas.openxmlformats.org/officeDocument/2006/relationships/hyperlink" Target="https://wepik.com/?utm_source=slidesgo_template&amp;utm_medium=referral-link&amp;utm_campaign=promo-slide&amp;utm_term=slidesgo&amp;utm_content=wepik" TargetMode="External"/><Relationship Id="rId6" Type="http://schemas.openxmlformats.org/officeDocument/2006/relationships/slide" Target="/ppt/slides/slide21.xml"/><Relationship Id="rId18" Type="http://schemas.openxmlformats.org/officeDocument/2006/relationships/hyperlink" Target="https://storyset.com/?utm_source=slidesgo_template&amp;utm_medium=referral-link&amp;utm_campaign=promo-slide&amp;utm_term=slidesgo&amp;utm_content=storyset" TargetMode="External"/><Relationship Id="rId7" Type="http://schemas.openxmlformats.org/officeDocument/2006/relationships/slide" Target="/ppt/slides/slide20.xml"/><Relationship Id="rId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hyperlink" Target="https://www.freepik.com/free-vector/technology-background_4168075.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0" Type="http://schemas.openxmlformats.org/officeDocument/2006/relationships/hyperlink" Target="https://www.freepik.com/free-vector/technology-background_4168075.htm/?utm_source=slidesgo_template&amp;utm_medium=referral-link&amp;utm_campaign=sg_resources&amp;utm_content=freepik" TargetMode="External"/><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hyperlink" Target="https://www.freepik.com/free-photo/seamless-pattern-cover-wrapping-blue-background_4261471.htm/?utm_source=slidesgo_template&amp;utm_medium=referral-link&amp;utm_campaign=sg_resources&amp;utm_content=freepik" TargetMode="External"/><Relationship Id="rId4" Type="http://schemas.openxmlformats.org/officeDocument/2006/relationships/hyperlink" Target="https://www.freepik.com/free-photo/top-view-hard-drive-with-purple-light_26495685.htm/?utm_source=slidesgo_template&amp;utm_medium=referral-link&amp;utm_campaign=sg_resources&amp;utm_content=freepik" TargetMode="External"/><Relationship Id="rId9" Type="http://schemas.openxmlformats.org/officeDocument/2006/relationships/hyperlink" Target="https://www.freepik.com/free-photo/optical-fiber-background_23423475.htm/?utm_source=slidesgo_template&amp;utm_medium=referral-link&amp;utm_campaign=sg_resources&amp;utm_content=freepik" TargetMode="External"/><Relationship Id="rId5" Type="http://schemas.openxmlformats.org/officeDocument/2006/relationships/hyperlink" Target="https://www.freepik.com/free-photo/smiley-man-with-headphones-front-view_34304432.htm/?utm_source=slidesgo_template&amp;utm_medium=referral-link&amp;utm_campaign=sg_resources&amp;utm_content=freepik" TargetMode="External"/><Relationship Id="rId6" Type="http://schemas.openxmlformats.org/officeDocument/2006/relationships/hyperlink" Target="https://www.freepik.com/free-photo/side-view-woman-home-using-headphones-tablet_11631566.htm/?utm_source=slidesgo_template&amp;utm_medium=referral-link&amp;utm_campaign=sg_resources&amp;utm_content=freepik" TargetMode="External"/><Relationship Id="rId7" Type="http://schemas.openxmlformats.org/officeDocument/2006/relationships/hyperlink" Target="https://www.freepik.com/free-photo/circuit-board-close-up-with-different-connections_20282447.htm/?utm_source=slidesgo_template&amp;utm_medium=referral-link&amp;utm_campaign=sg_resources&amp;utm_content=freepik" TargetMode="External"/><Relationship Id="rId8" Type="http://schemas.openxmlformats.org/officeDocument/2006/relationships/hyperlink" Target="https://www.freepik.com/free-photo/long-exposure-pink-light-trail-black-backdrop_3918465.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s://fonts.google.com/specimen/Unbounded" TargetMode="External"/><Relationship Id="rId4" Type="http://schemas.openxmlformats.org/officeDocument/2006/relationships/hyperlink" Target="https://fonts.google.com/specimen/Golos+Text" TargetMode="External"/></Relationships>
</file>

<file path=ppt/slides/_rels/slide26.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7.png"/><Relationship Id="rId17" Type="http://schemas.openxmlformats.org/officeDocument/2006/relationships/image" Target="../media/image6.png"/><Relationship Id="rId16" Type="http://schemas.openxmlformats.org/officeDocument/2006/relationships/image" Target="../media/image4.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1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6"/>
          <p:cNvSpPr txBox="1"/>
          <p:nvPr>
            <p:ph type="ctrTitle"/>
          </p:nvPr>
        </p:nvSpPr>
        <p:spPr>
          <a:xfrm>
            <a:off x="715100" y="867125"/>
            <a:ext cx="5204700" cy="213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INDIAN TECH EXPERT PORTFOLIO</a:t>
            </a:r>
            <a:endParaRPr/>
          </a:p>
        </p:txBody>
      </p:sp>
      <p:sp>
        <p:nvSpPr>
          <p:cNvPr id="160" name="Google Shape;160;p26"/>
          <p:cNvSpPr txBox="1"/>
          <p:nvPr>
            <p:ph idx="1" type="subTitle"/>
          </p:nvPr>
        </p:nvSpPr>
        <p:spPr>
          <a:xfrm>
            <a:off x="715100" y="3002700"/>
            <a:ext cx="5204700" cy="42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grpSp>
        <p:nvGrpSpPr>
          <p:cNvPr id="161" name="Google Shape;161;p26"/>
          <p:cNvGrpSpPr/>
          <p:nvPr/>
        </p:nvGrpSpPr>
        <p:grpSpPr>
          <a:xfrm>
            <a:off x="5546316" y="1554624"/>
            <a:ext cx="4424865" cy="4148909"/>
            <a:chOff x="6316061" y="1809671"/>
            <a:chExt cx="4134229" cy="3876398"/>
          </a:xfrm>
        </p:grpSpPr>
        <p:sp>
          <p:nvSpPr>
            <p:cNvPr id="162" name="Google Shape;162;p26"/>
            <p:cNvSpPr/>
            <p:nvPr/>
          </p:nvSpPr>
          <p:spPr>
            <a:xfrm>
              <a:off x="7344948" y="2698733"/>
              <a:ext cx="1047516" cy="1209476"/>
            </a:xfrm>
            <a:custGeom>
              <a:rect b="b" l="l" r="r" t="t"/>
              <a:pathLst>
                <a:path extrusionOk="0" h="23053" w="19966">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6"/>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6"/>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6"/>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6"/>
            <p:cNvSpPr/>
            <p:nvPr/>
          </p:nvSpPr>
          <p:spPr>
            <a:xfrm>
              <a:off x="7859522" y="1809671"/>
              <a:ext cx="1047306" cy="1209528"/>
            </a:xfrm>
            <a:custGeom>
              <a:rect b="b" l="l" r="r" t="t"/>
              <a:pathLst>
                <a:path extrusionOk="0" h="23054" w="19962">
                  <a:moveTo>
                    <a:pt x="9979" y="407"/>
                  </a:moveTo>
                  <a:lnTo>
                    <a:pt x="19613" y="5965"/>
                  </a:lnTo>
                  <a:lnTo>
                    <a:pt x="19613" y="17089"/>
                  </a:lnTo>
                  <a:lnTo>
                    <a:pt x="9979" y="22647"/>
                  </a:lnTo>
                  <a:lnTo>
                    <a:pt x="349" y="17089"/>
                  </a:lnTo>
                  <a:lnTo>
                    <a:pt x="349" y="5965"/>
                  </a:lnTo>
                  <a:lnTo>
                    <a:pt x="9979" y="407"/>
                  </a:lnTo>
                  <a:close/>
                  <a:moveTo>
                    <a:pt x="9979" y="1"/>
                  </a:moveTo>
                  <a:lnTo>
                    <a:pt x="86" y="5714"/>
                  </a:lnTo>
                  <a:lnTo>
                    <a:pt x="1" y="5764"/>
                  </a:lnTo>
                  <a:lnTo>
                    <a:pt x="1" y="17291"/>
                  </a:lnTo>
                  <a:lnTo>
                    <a:pt x="9979" y="23054"/>
                  </a:lnTo>
                  <a:lnTo>
                    <a:pt x="9983" y="23054"/>
                  </a:lnTo>
                  <a:lnTo>
                    <a:pt x="19876" y="17341"/>
                  </a:lnTo>
                  <a:lnTo>
                    <a:pt x="19961" y="17291"/>
                  </a:lnTo>
                  <a:lnTo>
                    <a:pt x="19961" y="5764"/>
                  </a:lnTo>
                  <a:lnTo>
                    <a:pt x="9979" y="1"/>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6"/>
            <p:cNvSpPr/>
            <p:nvPr/>
          </p:nvSpPr>
          <p:spPr>
            <a:xfrm>
              <a:off x="8888461" y="1809671"/>
              <a:ext cx="1047254" cy="1209528"/>
            </a:xfrm>
            <a:custGeom>
              <a:rect b="b" l="l" r="r" t="t"/>
              <a:pathLst>
                <a:path extrusionOk="0" h="23054" w="19961">
                  <a:moveTo>
                    <a:pt x="9979" y="407"/>
                  </a:moveTo>
                  <a:lnTo>
                    <a:pt x="19609" y="5965"/>
                  </a:lnTo>
                  <a:lnTo>
                    <a:pt x="19609" y="17089"/>
                  </a:lnTo>
                  <a:lnTo>
                    <a:pt x="9979" y="22647"/>
                  </a:lnTo>
                  <a:lnTo>
                    <a:pt x="349" y="17089"/>
                  </a:lnTo>
                  <a:lnTo>
                    <a:pt x="349" y="5965"/>
                  </a:lnTo>
                  <a:lnTo>
                    <a:pt x="9979" y="407"/>
                  </a:lnTo>
                  <a:close/>
                  <a:moveTo>
                    <a:pt x="9979" y="1"/>
                  </a:moveTo>
                  <a:lnTo>
                    <a:pt x="86" y="5714"/>
                  </a:lnTo>
                  <a:lnTo>
                    <a:pt x="1" y="5764"/>
                  </a:lnTo>
                  <a:lnTo>
                    <a:pt x="1" y="17291"/>
                  </a:lnTo>
                  <a:lnTo>
                    <a:pt x="9979" y="23054"/>
                  </a:lnTo>
                  <a:lnTo>
                    <a:pt x="19876" y="17341"/>
                  </a:lnTo>
                  <a:lnTo>
                    <a:pt x="19961" y="17291"/>
                  </a:lnTo>
                  <a:lnTo>
                    <a:pt x="19961" y="5764"/>
                  </a:lnTo>
                  <a:lnTo>
                    <a:pt x="9979" y="1"/>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6"/>
            <p:cNvSpPr/>
            <p:nvPr/>
          </p:nvSpPr>
          <p:spPr>
            <a:xfrm>
              <a:off x="8373887" y="2698733"/>
              <a:ext cx="1047464" cy="1209476"/>
            </a:xfrm>
            <a:custGeom>
              <a:rect b="b" l="l" r="r" t="t"/>
              <a:pathLst>
                <a:path extrusionOk="0" h="23053" w="19965">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6"/>
            <p:cNvSpPr/>
            <p:nvPr/>
          </p:nvSpPr>
          <p:spPr>
            <a:xfrm>
              <a:off x="9402826" y="2698733"/>
              <a:ext cx="1047464" cy="1209476"/>
            </a:xfrm>
            <a:custGeom>
              <a:rect b="b" l="l" r="r" t="t"/>
              <a:pathLst>
                <a:path extrusionOk="0" h="23053" w="19965">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6"/>
            <p:cNvSpPr/>
            <p:nvPr/>
          </p:nvSpPr>
          <p:spPr>
            <a:xfrm>
              <a:off x="7859522"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6"/>
            <p:cNvSpPr/>
            <p:nvPr/>
          </p:nvSpPr>
          <p:spPr>
            <a:xfrm>
              <a:off x="8888461" y="3587742"/>
              <a:ext cx="1047254" cy="1209528"/>
            </a:xfrm>
            <a:custGeom>
              <a:rect b="b" l="l" r="r" t="t"/>
              <a:pathLst>
                <a:path extrusionOk="0" h="23054" w="19961">
                  <a:moveTo>
                    <a:pt x="9979" y="407"/>
                  </a:moveTo>
                  <a:lnTo>
                    <a:pt x="19609" y="5965"/>
                  </a:lnTo>
                  <a:lnTo>
                    <a:pt x="19609" y="17085"/>
                  </a:lnTo>
                  <a:lnTo>
                    <a:pt x="9979" y="22647"/>
                  </a:lnTo>
                  <a:lnTo>
                    <a:pt x="349" y="17085"/>
                  </a:lnTo>
                  <a:lnTo>
                    <a:pt x="349" y="5965"/>
                  </a:lnTo>
                  <a:lnTo>
                    <a:pt x="9979" y="407"/>
                  </a:lnTo>
                  <a:close/>
                  <a:moveTo>
                    <a:pt x="9979" y="0"/>
                  </a:moveTo>
                  <a:lnTo>
                    <a:pt x="86" y="5713"/>
                  </a:lnTo>
                  <a:lnTo>
                    <a:pt x="1" y="5763"/>
                  </a:lnTo>
                  <a:lnTo>
                    <a:pt x="1" y="17290"/>
                  </a:lnTo>
                  <a:lnTo>
                    <a:pt x="9979"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6"/>
            <p:cNvSpPr/>
            <p:nvPr/>
          </p:nvSpPr>
          <p:spPr>
            <a:xfrm>
              <a:off x="8373887" y="4476751"/>
              <a:ext cx="1047464" cy="1209318"/>
            </a:xfrm>
            <a:custGeom>
              <a:rect b="b" l="l" r="r" t="t"/>
              <a:pathLst>
                <a:path extrusionOk="0" h="23050" w="19965">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6"/>
            <p:cNvSpPr/>
            <p:nvPr/>
          </p:nvSpPr>
          <p:spPr>
            <a:xfrm>
              <a:off x="9402826" y="4476751"/>
              <a:ext cx="1047464" cy="1209318"/>
            </a:xfrm>
            <a:custGeom>
              <a:rect b="b" l="l" r="r" t="t"/>
              <a:pathLst>
                <a:path extrusionOk="0" h="23050" w="19965">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4" name="Google Shape;174;p26"/>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5"/>
          <p:cNvSpPr txBox="1"/>
          <p:nvPr>
            <p:ph type="title"/>
          </p:nvPr>
        </p:nvSpPr>
        <p:spPr>
          <a:xfrm>
            <a:off x="715050" y="3610600"/>
            <a:ext cx="4613100" cy="81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286" name="Google Shape;286;p35"/>
          <p:cNvSpPr txBox="1"/>
          <p:nvPr>
            <p:ph idx="1" type="body"/>
          </p:nvPr>
        </p:nvSpPr>
        <p:spPr>
          <a:xfrm>
            <a:off x="5480550" y="3610600"/>
            <a:ext cx="2948400" cy="81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This photo showcase is a collection of stunning images, each capturing</a:t>
            </a:r>
            <a:endParaRPr/>
          </a:p>
          <a:p>
            <a:pPr indent="0" lvl="0" marL="0" rtl="0" algn="l">
              <a:spcBef>
                <a:spcPts val="0"/>
              </a:spcBef>
              <a:spcAft>
                <a:spcPts val="0"/>
              </a:spcAft>
              <a:buNone/>
            </a:pPr>
            <a:r>
              <a:rPr lang="en"/>
              <a:t>a unique moment in time. Let them inspire you!</a:t>
            </a:r>
            <a:endParaRPr/>
          </a:p>
        </p:txBody>
      </p:sp>
      <p:pic>
        <p:nvPicPr>
          <p:cNvPr id="287" name="Google Shape;287;p35"/>
          <p:cNvPicPr preferRelativeResize="0"/>
          <p:nvPr/>
        </p:nvPicPr>
        <p:blipFill rotWithShape="1">
          <a:blip r:embed="rId3">
            <a:alphaModFix/>
          </a:blip>
          <a:srcRect b="3339" l="0" r="0" t="29998"/>
          <a:stretch/>
        </p:blipFill>
        <p:spPr>
          <a:xfrm>
            <a:off x="1350" y="0"/>
            <a:ext cx="9141300" cy="3428699"/>
          </a:xfrm>
          <a:prstGeom prst="rect">
            <a:avLst/>
          </a:prstGeom>
          <a:noFill/>
          <a:ln>
            <a:noFill/>
          </a:ln>
        </p:spPr>
      </p:pic>
      <p:cxnSp>
        <p:nvCxnSpPr>
          <p:cNvPr id="288" name="Google Shape;288;p35"/>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6"/>
          <p:cNvSpPr txBox="1"/>
          <p:nvPr>
            <p:ph type="title"/>
          </p:nvPr>
        </p:nvSpPr>
        <p:spPr>
          <a:xfrm>
            <a:off x="715100" y="535000"/>
            <a:ext cx="2815200" cy="105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BEST</a:t>
            </a:r>
            <a:r>
              <a:rPr lang="en"/>
              <a:t> </a:t>
            </a:r>
            <a:r>
              <a:rPr lang="en"/>
              <a:t>WORK</a:t>
            </a:r>
            <a:endParaRPr/>
          </a:p>
        </p:txBody>
      </p:sp>
      <p:sp>
        <p:nvSpPr>
          <p:cNvPr id="294" name="Google Shape;294;p36"/>
          <p:cNvSpPr txBox="1"/>
          <p:nvPr>
            <p:ph idx="1" type="body"/>
          </p:nvPr>
        </p:nvSpPr>
        <p:spPr>
          <a:xfrm>
            <a:off x="715100" y="1594900"/>
            <a:ext cx="28152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an artist, it's my job to capture the beauty, joy and emotion of the world around me. I strive to create something unique in each piece, combining technique and detail”</a:t>
            </a:r>
            <a:endParaRPr/>
          </a:p>
        </p:txBody>
      </p:sp>
      <p:pic>
        <p:nvPicPr>
          <p:cNvPr id="295" name="Google Shape;295;p36"/>
          <p:cNvPicPr preferRelativeResize="0"/>
          <p:nvPr/>
        </p:nvPicPr>
        <p:blipFill rotWithShape="1">
          <a:blip r:embed="rId3">
            <a:alphaModFix/>
          </a:blip>
          <a:srcRect b="3394" l="0" r="0" t="13410"/>
          <a:stretch/>
        </p:blipFill>
        <p:spPr>
          <a:xfrm>
            <a:off x="4572000" y="0"/>
            <a:ext cx="4572001" cy="2535174"/>
          </a:xfrm>
          <a:prstGeom prst="rect">
            <a:avLst/>
          </a:prstGeom>
          <a:noFill/>
          <a:ln>
            <a:noFill/>
          </a:ln>
        </p:spPr>
      </p:pic>
      <p:pic>
        <p:nvPicPr>
          <p:cNvPr id="296" name="Google Shape;296;p36"/>
          <p:cNvPicPr preferRelativeResize="0"/>
          <p:nvPr/>
        </p:nvPicPr>
        <p:blipFill rotWithShape="1">
          <a:blip r:embed="rId4">
            <a:alphaModFix/>
          </a:blip>
          <a:srcRect b="8402" l="0" r="0" t="8402"/>
          <a:stretch/>
        </p:blipFill>
        <p:spPr>
          <a:xfrm>
            <a:off x="4572000" y="2608325"/>
            <a:ext cx="4572001" cy="2535174"/>
          </a:xfrm>
          <a:prstGeom prst="rect">
            <a:avLst/>
          </a:prstGeom>
          <a:noFill/>
          <a:ln>
            <a:noFill/>
          </a:ln>
        </p:spPr>
      </p:pic>
      <p:cxnSp>
        <p:nvCxnSpPr>
          <p:cNvPr id="297" name="Google Shape;297;p36"/>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pic>
        <p:nvPicPr>
          <p:cNvPr id="302" name="Google Shape;302;p37"/>
          <p:cNvPicPr preferRelativeResize="0"/>
          <p:nvPr>
            <p:ph idx="2" type="pic"/>
          </p:nvPr>
        </p:nvPicPr>
        <p:blipFill rotWithShape="1">
          <a:blip r:embed="rId3">
            <a:alphaModFix/>
          </a:blip>
          <a:srcRect b="7806" l="0" r="0" t="7798"/>
          <a:stretch/>
        </p:blipFill>
        <p:spPr>
          <a:xfrm>
            <a:off x="0" y="0"/>
            <a:ext cx="9144003" cy="5143501"/>
          </a:xfrm>
          <a:prstGeom prst="rect">
            <a:avLst/>
          </a:prstGeom>
        </p:spPr>
      </p:pic>
      <p:sp>
        <p:nvSpPr>
          <p:cNvPr id="303" name="Google Shape;303;p37"/>
          <p:cNvSpPr txBox="1"/>
          <p:nvPr>
            <p:ph type="title"/>
          </p:nvPr>
        </p:nvSpPr>
        <p:spPr>
          <a:xfrm>
            <a:off x="720000" y="3636075"/>
            <a:ext cx="7708800" cy="97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"CREATIVITY IS THE KEY YOU </a:t>
            </a:r>
            <a:r>
              <a:rPr lang="en"/>
              <a:t>UNLOCKING</a:t>
            </a:r>
            <a:r>
              <a:rPr lang="en"/>
              <a:t> YOUR TRUE </a:t>
            </a:r>
            <a:r>
              <a:rPr lang="en"/>
              <a:t>POTENTIAL"</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38"/>
          <p:cNvSpPr txBox="1"/>
          <p:nvPr>
            <p:ph idx="1" type="subTitle"/>
          </p:nvPr>
        </p:nvSpPr>
        <p:spPr>
          <a:xfrm>
            <a:off x="715100" y="1726525"/>
            <a:ext cx="3780600" cy="90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been impressed by the quality, attention to detail and creative approach brought to every project made”</a:t>
            </a:r>
            <a:endParaRPr/>
          </a:p>
        </p:txBody>
      </p:sp>
      <p:sp>
        <p:nvSpPr>
          <p:cNvPr id="309" name="Google Shape;309;p38"/>
          <p:cNvSpPr txBox="1"/>
          <p:nvPr>
            <p:ph type="title"/>
          </p:nvPr>
        </p:nvSpPr>
        <p:spPr>
          <a:xfrm>
            <a:off x="715100" y="535000"/>
            <a:ext cx="7713900" cy="62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PEOPLE SAY ABOUT ME</a:t>
            </a:r>
            <a:endParaRPr/>
          </a:p>
        </p:txBody>
      </p:sp>
      <p:sp>
        <p:nvSpPr>
          <p:cNvPr id="310" name="Google Shape;310;p38"/>
          <p:cNvSpPr txBox="1"/>
          <p:nvPr>
            <p:ph idx="2" type="subTitle"/>
          </p:nvPr>
        </p:nvSpPr>
        <p:spPr>
          <a:xfrm>
            <a:off x="715100" y="1403413"/>
            <a:ext cx="37806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01</a:t>
            </a:r>
            <a:endParaRPr/>
          </a:p>
        </p:txBody>
      </p:sp>
      <p:sp>
        <p:nvSpPr>
          <p:cNvPr id="311" name="Google Shape;311;p38"/>
          <p:cNvSpPr txBox="1"/>
          <p:nvPr>
            <p:ph idx="3" type="subTitle"/>
          </p:nvPr>
        </p:nvSpPr>
        <p:spPr>
          <a:xfrm>
            <a:off x="4648300" y="1726525"/>
            <a:ext cx="3780600" cy="90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“Projects and campaigns are always taken to another level with ideas that come from this person. Digital marketing and content creation experience is quite evident”</a:t>
            </a:r>
            <a:endParaRPr/>
          </a:p>
        </p:txBody>
      </p:sp>
      <p:sp>
        <p:nvSpPr>
          <p:cNvPr id="312" name="Google Shape;312;p38"/>
          <p:cNvSpPr txBox="1"/>
          <p:nvPr>
            <p:ph idx="4" type="subTitle"/>
          </p:nvPr>
        </p:nvSpPr>
        <p:spPr>
          <a:xfrm>
            <a:off x="4648300" y="1403413"/>
            <a:ext cx="37806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02</a:t>
            </a:r>
            <a:endParaRPr/>
          </a:p>
        </p:txBody>
      </p:sp>
      <p:sp>
        <p:nvSpPr>
          <p:cNvPr id="313" name="Google Shape;313;p38"/>
          <p:cNvSpPr txBox="1"/>
          <p:nvPr>
            <p:ph idx="5" type="subTitle"/>
          </p:nvPr>
        </p:nvSpPr>
        <p:spPr>
          <a:xfrm>
            <a:off x="715100" y="3172175"/>
            <a:ext cx="3780600" cy="90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person has a strong technical understanding in order to develop successful strategies. Highly recommended for any kind of project or task”</a:t>
            </a:r>
            <a:endParaRPr/>
          </a:p>
        </p:txBody>
      </p:sp>
      <p:sp>
        <p:nvSpPr>
          <p:cNvPr id="314" name="Google Shape;314;p38"/>
          <p:cNvSpPr txBox="1"/>
          <p:nvPr>
            <p:ph idx="6" type="subTitle"/>
          </p:nvPr>
        </p:nvSpPr>
        <p:spPr>
          <a:xfrm>
            <a:off x="715100" y="2849063"/>
            <a:ext cx="37806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03</a:t>
            </a:r>
            <a:endParaRPr/>
          </a:p>
        </p:txBody>
      </p:sp>
      <p:sp>
        <p:nvSpPr>
          <p:cNvPr id="315" name="Google Shape;315;p38"/>
          <p:cNvSpPr txBox="1"/>
          <p:nvPr>
            <p:ph idx="7" type="subTitle"/>
          </p:nvPr>
        </p:nvSpPr>
        <p:spPr>
          <a:xfrm>
            <a:off x="4648300" y="3172175"/>
            <a:ext cx="3780600" cy="903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creation is top-notch, with engaging yet professional writing style tailored to different audiences while keeping a steady</a:t>
            </a:r>
            <a:endParaRPr/>
          </a:p>
          <a:p>
            <a:pPr indent="0" lvl="0" marL="0" rtl="0" algn="l">
              <a:spcBef>
                <a:spcPts val="0"/>
              </a:spcBef>
              <a:spcAft>
                <a:spcPts val="0"/>
              </a:spcAft>
              <a:buNone/>
            </a:pPr>
            <a:r>
              <a:rPr lang="en"/>
              <a:t>brand message”</a:t>
            </a:r>
            <a:endParaRPr/>
          </a:p>
        </p:txBody>
      </p:sp>
      <p:sp>
        <p:nvSpPr>
          <p:cNvPr id="316" name="Google Shape;316;p38"/>
          <p:cNvSpPr txBox="1"/>
          <p:nvPr>
            <p:ph idx="8" type="subTitle"/>
          </p:nvPr>
        </p:nvSpPr>
        <p:spPr>
          <a:xfrm>
            <a:off x="4648300" y="2849063"/>
            <a:ext cx="37806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04</a:t>
            </a:r>
            <a:endParaRPr/>
          </a:p>
        </p:txBody>
      </p:sp>
      <p:cxnSp>
        <p:nvCxnSpPr>
          <p:cNvPr id="317" name="Google Shape;317;p38"/>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39"/>
          <p:cNvSpPr txBox="1"/>
          <p:nvPr>
            <p:ph idx="1" type="subTitle"/>
          </p:nvPr>
        </p:nvSpPr>
        <p:spPr>
          <a:xfrm>
            <a:off x="715097" y="1556200"/>
            <a:ext cx="38568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possess leadership abilities that have been sharpened through past roles where I was responsible for the teams”</a:t>
            </a:r>
            <a:endParaRPr/>
          </a:p>
        </p:txBody>
      </p:sp>
      <p:sp>
        <p:nvSpPr>
          <p:cNvPr id="323" name="Google Shape;323;p39"/>
          <p:cNvSpPr txBox="1"/>
          <p:nvPr>
            <p:ph type="title"/>
          </p:nvPr>
        </p:nvSpPr>
        <p:spPr>
          <a:xfrm>
            <a:off x="715100" y="535000"/>
            <a:ext cx="7713900" cy="62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SKILLS &amp; QUALIFICATIONS</a:t>
            </a:r>
            <a:endParaRPr/>
          </a:p>
        </p:txBody>
      </p:sp>
      <p:sp>
        <p:nvSpPr>
          <p:cNvPr id="324" name="Google Shape;324;p39"/>
          <p:cNvSpPr txBox="1"/>
          <p:nvPr>
            <p:ph idx="2" type="subTitle"/>
          </p:nvPr>
        </p:nvSpPr>
        <p:spPr>
          <a:xfrm>
            <a:off x="715097" y="1233100"/>
            <a:ext cx="38568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LEADERSHIP</a:t>
            </a:r>
            <a:endParaRPr/>
          </a:p>
        </p:txBody>
      </p:sp>
      <p:sp>
        <p:nvSpPr>
          <p:cNvPr id="325" name="Google Shape;325;p39"/>
          <p:cNvSpPr txBox="1"/>
          <p:nvPr>
            <p:ph idx="3" type="subTitle"/>
          </p:nvPr>
        </p:nvSpPr>
        <p:spPr>
          <a:xfrm>
            <a:off x="715097" y="2590001"/>
            <a:ext cx="38568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problem-solving capabilities have enabled me to solve difficult issues in the past, using creative and innovative solutions”</a:t>
            </a:r>
            <a:endParaRPr/>
          </a:p>
        </p:txBody>
      </p:sp>
      <p:sp>
        <p:nvSpPr>
          <p:cNvPr id="326" name="Google Shape;326;p39"/>
          <p:cNvSpPr txBox="1"/>
          <p:nvPr>
            <p:ph idx="4" type="subTitle"/>
          </p:nvPr>
        </p:nvSpPr>
        <p:spPr>
          <a:xfrm>
            <a:off x="715097" y="2266900"/>
            <a:ext cx="38568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a:t>
            </a:r>
            <a:endParaRPr/>
          </a:p>
        </p:txBody>
      </p:sp>
      <p:sp>
        <p:nvSpPr>
          <p:cNvPr id="327" name="Google Shape;327;p39"/>
          <p:cNvSpPr txBox="1"/>
          <p:nvPr>
            <p:ph idx="5" type="subTitle"/>
          </p:nvPr>
        </p:nvSpPr>
        <p:spPr>
          <a:xfrm>
            <a:off x="4571897" y="1556201"/>
            <a:ext cx="38568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proactivity allows me to plan ahead and prioritize tasks according to objectives and different deadlines”</a:t>
            </a:r>
            <a:endParaRPr/>
          </a:p>
        </p:txBody>
      </p:sp>
      <p:sp>
        <p:nvSpPr>
          <p:cNvPr id="328" name="Google Shape;328;p39"/>
          <p:cNvSpPr txBox="1"/>
          <p:nvPr>
            <p:ph idx="6" type="subTitle"/>
          </p:nvPr>
        </p:nvSpPr>
        <p:spPr>
          <a:xfrm>
            <a:off x="4571897" y="1233100"/>
            <a:ext cx="38568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ORGANIZATION</a:t>
            </a:r>
            <a:endParaRPr/>
          </a:p>
        </p:txBody>
      </p:sp>
      <p:sp>
        <p:nvSpPr>
          <p:cNvPr id="329" name="Google Shape;329;p39"/>
          <p:cNvSpPr txBox="1"/>
          <p:nvPr>
            <p:ph idx="7" type="subTitle"/>
          </p:nvPr>
        </p:nvSpPr>
        <p:spPr>
          <a:xfrm>
            <a:off x="4571897" y="2590002"/>
            <a:ext cx="38568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am knowledgeable in several technical areas such as programming languages that support my ambition in my field”</a:t>
            </a:r>
            <a:endParaRPr/>
          </a:p>
        </p:txBody>
      </p:sp>
      <p:sp>
        <p:nvSpPr>
          <p:cNvPr id="330" name="Google Shape;330;p39"/>
          <p:cNvSpPr txBox="1"/>
          <p:nvPr>
            <p:ph idx="8" type="subTitle"/>
          </p:nvPr>
        </p:nvSpPr>
        <p:spPr>
          <a:xfrm>
            <a:off x="4571897" y="2266900"/>
            <a:ext cx="38568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TECHNICAL SKILL</a:t>
            </a:r>
            <a:endParaRPr/>
          </a:p>
        </p:txBody>
      </p:sp>
      <p:sp>
        <p:nvSpPr>
          <p:cNvPr id="331" name="Google Shape;331;p39"/>
          <p:cNvSpPr txBox="1"/>
          <p:nvPr>
            <p:ph idx="9" type="subTitle"/>
          </p:nvPr>
        </p:nvSpPr>
        <p:spPr>
          <a:xfrm>
            <a:off x="715097" y="3623802"/>
            <a:ext cx="38568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excellent verbal and written skills, I can effectively convey complex messages to a variety of audiences”</a:t>
            </a:r>
            <a:endParaRPr/>
          </a:p>
        </p:txBody>
      </p:sp>
      <p:sp>
        <p:nvSpPr>
          <p:cNvPr id="332" name="Google Shape;332;p39"/>
          <p:cNvSpPr txBox="1"/>
          <p:nvPr>
            <p:ph idx="13" type="subTitle"/>
          </p:nvPr>
        </p:nvSpPr>
        <p:spPr>
          <a:xfrm>
            <a:off x="715097" y="3300700"/>
            <a:ext cx="38568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COMMUNICATIONS</a:t>
            </a:r>
            <a:endParaRPr/>
          </a:p>
        </p:txBody>
      </p:sp>
      <p:sp>
        <p:nvSpPr>
          <p:cNvPr id="333" name="Google Shape;333;p39"/>
          <p:cNvSpPr txBox="1"/>
          <p:nvPr>
            <p:ph idx="14" type="subTitle"/>
          </p:nvPr>
        </p:nvSpPr>
        <p:spPr>
          <a:xfrm>
            <a:off x="4571897" y="3623801"/>
            <a:ext cx="3856800" cy="7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“Teamwork is one of the essential part of my daily job, and I am sensitive towards different cultures”</a:t>
            </a:r>
            <a:endParaRPr/>
          </a:p>
        </p:txBody>
      </p:sp>
      <p:sp>
        <p:nvSpPr>
          <p:cNvPr id="334" name="Google Shape;334;p39"/>
          <p:cNvSpPr txBox="1"/>
          <p:nvPr>
            <p:ph idx="15" type="subTitle"/>
          </p:nvPr>
        </p:nvSpPr>
        <p:spPr>
          <a:xfrm>
            <a:off x="4571897" y="3300700"/>
            <a:ext cx="3856800" cy="4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INTERPERSONAL SKILL</a:t>
            </a:r>
            <a:endParaRPr/>
          </a:p>
        </p:txBody>
      </p:sp>
      <p:cxnSp>
        <p:nvCxnSpPr>
          <p:cNvPr id="335" name="Google Shape;335;p39"/>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0"/>
          <p:cNvSpPr txBox="1"/>
          <p:nvPr>
            <p:ph type="title"/>
          </p:nvPr>
        </p:nvSpPr>
        <p:spPr>
          <a:xfrm>
            <a:off x="715100" y="714075"/>
            <a:ext cx="6576000" cy="164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200 &gt;</a:t>
            </a:r>
            <a:endParaRPr/>
          </a:p>
        </p:txBody>
      </p:sp>
      <p:sp>
        <p:nvSpPr>
          <p:cNvPr id="341" name="Google Shape;341;p40"/>
          <p:cNvSpPr txBox="1"/>
          <p:nvPr>
            <p:ph idx="1" type="subTitle"/>
          </p:nvPr>
        </p:nvSpPr>
        <p:spPr>
          <a:xfrm>
            <a:off x="715100" y="2205675"/>
            <a:ext cx="6576000" cy="42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number of projects I have worked on</a:t>
            </a:r>
            <a:endParaRPr/>
          </a:p>
        </p:txBody>
      </p:sp>
      <p:cxnSp>
        <p:nvCxnSpPr>
          <p:cNvPr id="342" name="Google Shape;342;p40"/>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grpSp>
        <p:nvGrpSpPr>
          <p:cNvPr id="343" name="Google Shape;343;p40"/>
          <p:cNvGrpSpPr/>
          <p:nvPr/>
        </p:nvGrpSpPr>
        <p:grpSpPr>
          <a:xfrm>
            <a:off x="5470116" y="2506187"/>
            <a:ext cx="4424865" cy="3197346"/>
            <a:chOff x="6316061" y="2698733"/>
            <a:chExt cx="4134229" cy="2987337"/>
          </a:xfrm>
        </p:grpSpPr>
        <p:sp>
          <p:nvSpPr>
            <p:cNvPr id="344" name="Google Shape;344;p40"/>
            <p:cNvSpPr/>
            <p:nvPr/>
          </p:nvSpPr>
          <p:spPr>
            <a:xfrm>
              <a:off x="7344948" y="2698733"/>
              <a:ext cx="1047516" cy="1209476"/>
            </a:xfrm>
            <a:custGeom>
              <a:rect b="b" l="l" r="r" t="t"/>
              <a:pathLst>
                <a:path extrusionOk="0" h="23053" w="19966">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0"/>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0"/>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0"/>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0"/>
            <p:cNvSpPr/>
            <p:nvPr/>
          </p:nvSpPr>
          <p:spPr>
            <a:xfrm>
              <a:off x="8373887" y="2698733"/>
              <a:ext cx="1047464" cy="1209476"/>
            </a:xfrm>
            <a:custGeom>
              <a:rect b="b" l="l" r="r" t="t"/>
              <a:pathLst>
                <a:path extrusionOk="0" h="23053" w="19965">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0"/>
            <p:cNvSpPr/>
            <p:nvPr/>
          </p:nvSpPr>
          <p:spPr>
            <a:xfrm>
              <a:off x="7859522"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0"/>
            <p:cNvSpPr/>
            <p:nvPr/>
          </p:nvSpPr>
          <p:spPr>
            <a:xfrm>
              <a:off x="8888461" y="3587742"/>
              <a:ext cx="1047254" cy="1209528"/>
            </a:xfrm>
            <a:custGeom>
              <a:rect b="b" l="l" r="r" t="t"/>
              <a:pathLst>
                <a:path extrusionOk="0" h="23054" w="19961">
                  <a:moveTo>
                    <a:pt x="9979" y="407"/>
                  </a:moveTo>
                  <a:lnTo>
                    <a:pt x="19609" y="5965"/>
                  </a:lnTo>
                  <a:lnTo>
                    <a:pt x="19609" y="17085"/>
                  </a:lnTo>
                  <a:lnTo>
                    <a:pt x="9979" y="22647"/>
                  </a:lnTo>
                  <a:lnTo>
                    <a:pt x="349" y="17085"/>
                  </a:lnTo>
                  <a:lnTo>
                    <a:pt x="349" y="5965"/>
                  </a:lnTo>
                  <a:lnTo>
                    <a:pt x="9979" y="407"/>
                  </a:lnTo>
                  <a:close/>
                  <a:moveTo>
                    <a:pt x="9979" y="0"/>
                  </a:moveTo>
                  <a:lnTo>
                    <a:pt x="86" y="5713"/>
                  </a:lnTo>
                  <a:lnTo>
                    <a:pt x="1" y="5763"/>
                  </a:lnTo>
                  <a:lnTo>
                    <a:pt x="1" y="17290"/>
                  </a:lnTo>
                  <a:lnTo>
                    <a:pt x="9979"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0"/>
            <p:cNvSpPr/>
            <p:nvPr/>
          </p:nvSpPr>
          <p:spPr>
            <a:xfrm>
              <a:off x="8373887" y="4476751"/>
              <a:ext cx="1047464" cy="1209318"/>
            </a:xfrm>
            <a:custGeom>
              <a:rect b="b" l="l" r="r" t="t"/>
              <a:pathLst>
                <a:path extrusionOk="0" h="23050" w="19965">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0"/>
            <p:cNvSpPr/>
            <p:nvPr/>
          </p:nvSpPr>
          <p:spPr>
            <a:xfrm>
              <a:off x="9402826" y="4476751"/>
              <a:ext cx="1047464" cy="1209318"/>
            </a:xfrm>
            <a:custGeom>
              <a:rect b="b" l="l" r="r" t="t"/>
              <a:pathLst>
                <a:path extrusionOk="0" h="23050" w="19965">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1"/>
          <p:cNvSpPr txBox="1"/>
          <p:nvPr>
            <p:ph type="title"/>
          </p:nvPr>
        </p:nvSpPr>
        <p:spPr>
          <a:xfrm>
            <a:off x="715100" y="535000"/>
            <a:ext cx="7713900" cy="620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AREAS I WORK IN</a:t>
            </a:r>
            <a:endParaRPr/>
          </a:p>
        </p:txBody>
      </p:sp>
      <p:pic>
        <p:nvPicPr>
          <p:cNvPr id="358" name="Google Shape;358;p41" title="Points scored">
            <a:hlinkClick r:id="rId3"/>
          </p:cNvPr>
          <p:cNvPicPr preferRelativeResize="0"/>
          <p:nvPr/>
        </p:nvPicPr>
        <p:blipFill>
          <a:blip r:embed="rId4">
            <a:alphaModFix/>
          </a:blip>
          <a:stretch>
            <a:fillRect/>
          </a:stretch>
        </p:blipFill>
        <p:spPr>
          <a:xfrm>
            <a:off x="715066" y="1294313"/>
            <a:ext cx="3068910" cy="2889899"/>
          </a:xfrm>
          <a:prstGeom prst="rect">
            <a:avLst/>
          </a:prstGeom>
          <a:noFill/>
          <a:ln>
            <a:noFill/>
          </a:ln>
        </p:spPr>
      </p:pic>
      <p:sp>
        <p:nvSpPr>
          <p:cNvPr id="359" name="Google Shape;359;p41"/>
          <p:cNvSpPr txBox="1"/>
          <p:nvPr>
            <p:ph idx="4294967295" type="subTitle"/>
          </p:nvPr>
        </p:nvSpPr>
        <p:spPr>
          <a:xfrm>
            <a:off x="715050" y="4322825"/>
            <a:ext cx="7713900" cy="285600"/>
          </a:xfrm>
          <a:prstGeom prst="rect">
            <a:avLst/>
          </a:prstGeom>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sz="1000"/>
              <a:t>Follow the link in the graph to modify its data and then paste the new one here. </a:t>
            </a:r>
            <a:r>
              <a:rPr b="1" lang="en" sz="1000">
                <a:uFill>
                  <a:noFill/>
                </a:uFill>
                <a:hlinkClick r:id="rId5"/>
              </a:rPr>
              <a:t>For more info, </a:t>
            </a:r>
            <a:r>
              <a:rPr b="1" lang="en" sz="1000" u="sng">
                <a:hlinkClick r:id="rId6"/>
              </a:rPr>
              <a:t>click here</a:t>
            </a:r>
            <a:endParaRPr b="1" sz="1000" u="sng"/>
          </a:p>
        </p:txBody>
      </p:sp>
      <p:sp>
        <p:nvSpPr>
          <p:cNvPr id="360" name="Google Shape;360;p41"/>
          <p:cNvSpPr txBox="1"/>
          <p:nvPr/>
        </p:nvSpPr>
        <p:spPr>
          <a:xfrm>
            <a:off x="4316025" y="1294313"/>
            <a:ext cx="1215300" cy="47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15,6%</a:t>
            </a:r>
            <a:endParaRPr sz="1900">
              <a:solidFill>
                <a:schemeClr val="dk1"/>
              </a:solidFill>
              <a:latin typeface="Unbounded Medium"/>
              <a:ea typeface="Unbounded Medium"/>
              <a:cs typeface="Unbounded Medium"/>
              <a:sym typeface="Unbounded Medium"/>
            </a:endParaRPr>
          </a:p>
        </p:txBody>
      </p:sp>
      <p:sp>
        <p:nvSpPr>
          <p:cNvPr id="361" name="Google Shape;361;p41"/>
          <p:cNvSpPr/>
          <p:nvPr/>
        </p:nvSpPr>
        <p:spPr>
          <a:xfrm>
            <a:off x="3999825" y="1449850"/>
            <a:ext cx="163800" cy="163800"/>
          </a:xfrm>
          <a:prstGeom prst="ellips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1"/>
          <p:cNvSpPr txBox="1"/>
          <p:nvPr/>
        </p:nvSpPr>
        <p:spPr>
          <a:xfrm>
            <a:off x="5531325" y="1882613"/>
            <a:ext cx="28977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Python, Java, C++, JavaScript</a:t>
            </a:r>
            <a:endParaRPr sz="1200">
              <a:solidFill>
                <a:schemeClr val="dk1"/>
              </a:solidFill>
              <a:latin typeface="Golos Text"/>
              <a:ea typeface="Golos Text"/>
              <a:cs typeface="Golos Text"/>
              <a:sym typeface="Golos Text"/>
            </a:endParaRPr>
          </a:p>
        </p:txBody>
      </p:sp>
      <p:sp>
        <p:nvSpPr>
          <p:cNvPr id="363" name="Google Shape;363;p41"/>
          <p:cNvSpPr txBox="1"/>
          <p:nvPr/>
        </p:nvSpPr>
        <p:spPr>
          <a:xfrm>
            <a:off x="5531325" y="1294313"/>
            <a:ext cx="2897700" cy="740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PROGRAMMING LANGUAGES</a:t>
            </a:r>
            <a:endParaRPr sz="1900">
              <a:solidFill>
                <a:schemeClr val="dk1"/>
              </a:solidFill>
              <a:latin typeface="Unbounded Medium"/>
              <a:ea typeface="Unbounded Medium"/>
              <a:cs typeface="Unbounded Medium"/>
              <a:sym typeface="Unbounded Medium"/>
            </a:endParaRPr>
          </a:p>
        </p:txBody>
      </p:sp>
      <p:sp>
        <p:nvSpPr>
          <p:cNvPr id="364" name="Google Shape;364;p41"/>
          <p:cNvSpPr txBox="1"/>
          <p:nvPr/>
        </p:nvSpPr>
        <p:spPr>
          <a:xfrm>
            <a:off x="4316025" y="2257613"/>
            <a:ext cx="1215300" cy="47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58,4</a:t>
            </a:r>
            <a:r>
              <a:rPr lang="en" sz="1900">
                <a:solidFill>
                  <a:schemeClr val="dk1"/>
                </a:solidFill>
                <a:latin typeface="Unbounded Medium"/>
                <a:ea typeface="Unbounded Medium"/>
                <a:cs typeface="Unbounded Medium"/>
                <a:sym typeface="Unbounded Medium"/>
              </a:rPr>
              <a:t>%</a:t>
            </a:r>
            <a:endParaRPr sz="1900">
              <a:solidFill>
                <a:schemeClr val="dk1"/>
              </a:solidFill>
              <a:latin typeface="Unbounded Medium"/>
              <a:ea typeface="Unbounded Medium"/>
              <a:cs typeface="Unbounded Medium"/>
              <a:sym typeface="Unbounded Medium"/>
            </a:endParaRPr>
          </a:p>
        </p:txBody>
      </p:sp>
      <p:sp>
        <p:nvSpPr>
          <p:cNvPr id="365" name="Google Shape;365;p41"/>
          <p:cNvSpPr/>
          <p:nvPr/>
        </p:nvSpPr>
        <p:spPr>
          <a:xfrm>
            <a:off x="3999825" y="2413150"/>
            <a:ext cx="163800" cy="1638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1"/>
          <p:cNvSpPr txBox="1"/>
          <p:nvPr/>
        </p:nvSpPr>
        <p:spPr>
          <a:xfrm>
            <a:off x="5531325" y="2845913"/>
            <a:ext cx="28977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HTML/CSS</a:t>
            </a:r>
            <a:endParaRPr sz="1200">
              <a:solidFill>
                <a:schemeClr val="dk1"/>
              </a:solidFill>
              <a:latin typeface="Golos Text"/>
              <a:ea typeface="Golos Text"/>
              <a:cs typeface="Golos Text"/>
              <a:sym typeface="Golos Text"/>
            </a:endParaRPr>
          </a:p>
        </p:txBody>
      </p:sp>
      <p:sp>
        <p:nvSpPr>
          <p:cNvPr id="367" name="Google Shape;367;p41"/>
          <p:cNvSpPr txBox="1"/>
          <p:nvPr/>
        </p:nvSpPr>
        <p:spPr>
          <a:xfrm>
            <a:off x="5531325" y="2257613"/>
            <a:ext cx="2897700" cy="740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WEB </a:t>
            </a:r>
            <a:r>
              <a:rPr lang="en" sz="1900">
                <a:solidFill>
                  <a:schemeClr val="dk1"/>
                </a:solidFill>
                <a:latin typeface="Unbounded Medium"/>
                <a:ea typeface="Unbounded Medium"/>
                <a:cs typeface="Unbounded Medium"/>
                <a:sym typeface="Unbounded Medium"/>
              </a:rPr>
              <a:t>DEVELOPMENT</a:t>
            </a:r>
            <a:endParaRPr sz="1900">
              <a:solidFill>
                <a:schemeClr val="dk1"/>
              </a:solidFill>
              <a:latin typeface="Unbounded Medium"/>
              <a:ea typeface="Unbounded Medium"/>
              <a:cs typeface="Unbounded Medium"/>
              <a:sym typeface="Unbounded Medium"/>
            </a:endParaRPr>
          </a:p>
        </p:txBody>
      </p:sp>
      <p:sp>
        <p:nvSpPr>
          <p:cNvPr id="368" name="Google Shape;368;p41"/>
          <p:cNvSpPr txBox="1"/>
          <p:nvPr/>
        </p:nvSpPr>
        <p:spPr>
          <a:xfrm>
            <a:off x="4316025" y="3220913"/>
            <a:ext cx="1215300" cy="47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26,0</a:t>
            </a:r>
            <a:r>
              <a:rPr lang="en" sz="1900">
                <a:solidFill>
                  <a:schemeClr val="dk1"/>
                </a:solidFill>
                <a:latin typeface="Unbounded Medium"/>
                <a:ea typeface="Unbounded Medium"/>
                <a:cs typeface="Unbounded Medium"/>
                <a:sym typeface="Unbounded Medium"/>
              </a:rPr>
              <a:t>%</a:t>
            </a:r>
            <a:endParaRPr sz="1900">
              <a:solidFill>
                <a:schemeClr val="dk1"/>
              </a:solidFill>
              <a:latin typeface="Unbounded Medium"/>
              <a:ea typeface="Unbounded Medium"/>
              <a:cs typeface="Unbounded Medium"/>
              <a:sym typeface="Unbounded Medium"/>
            </a:endParaRPr>
          </a:p>
        </p:txBody>
      </p:sp>
      <p:sp>
        <p:nvSpPr>
          <p:cNvPr id="369" name="Google Shape;369;p41"/>
          <p:cNvSpPr/>
          <p:nvPr/>
        </p:nvSpPr>
        <p:spPr>
          <a:xfrm>
            <a:off x="3999825" y="3376450"/>
            <a:ext cx="163800" cy="16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1"/>
          <p:cNvSpPr txBox="1"/>
          <p:nvPr/>
        </p:nvSpPr>
        <p:spPr>
          <a:xfrm>
            <a:off x="5531325" y="3809213"/>
            <a:ext cx="28977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Python libraries, data visualization</a:t>
            </a:r>
            <a:endParaRPr sz="1200">
              <a:solidFill>
                <a:schemeClr val="dk1"/>
              </a:solidFill>
              <a:latin typeface="Golos Text"/>
              <a:ea typeface="Golos Text"/>
              <a:cs typeface="Golos Text"/>
              <a:sym typeface="Golos Text"/>
            </a:endParaRPr>
          </a:p>
        </p:txBody>
      </p:sp>
      <p:sp>
        <p:nvSpPr>
          <p:cNvPr id="371" name="Google Shape;371;p41"/>
          <p:cNvSpPr txBox="1"/>
          <p:nvPr/>
        </p:nvSpPr>
        <p:spPr>
          <a:xfrm>
            <a:off x="5531325" y="3220913"/>
            <a:ext cx="2897700" cy="740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DATA ANALYSIS &amp; VISUALIZATION</a:t>
            </a:r>
            <a:endParaRPr sz="1900">
              <a:solidFill>
                <a:schemeClr val="dk1"/>
              </a:solidFill>
              <a:latin typeface="Unbounded Medium"/>
              <a:ea typeface="Unbounded Medium"/>
              <a:cs typeface="Unbounded Medium"/>
              <a:sym typeface="Unbounded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42"/>
          <p:cNvSpPr txBox="1"/>
          <p:nvPr>
            <p:ph type="title"/>
          </p:nvPr>
        </p:nvSpPr>
        <p:spPr>
          <a:xfrm>
            <a:off x="715100" y="535000"/>
            <a:ext cx="7713900" cy="6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377" name="Google Shape;377;p42"/>
          <p:cNvGraphicFramePr/>
          <p:nvPr/>
        </p:nvGraphicFramePr>
        <p:xfrm>
          <a:off x="715075" y="1233110"/>
          <a:ext cx="3000000" cy="3000000"/>
        </p:xfrm>
        <a:graphic>
          <a:graphicData uri="http://schemas.openxmlformats.org/drawingml/2006/table">
            <a:tbl>
              <a:tblPr>
                <a:noFill/>
                <a:tableStyleId>{43B6C929-5AD4-4446-B7CB-E2BE842A87ED}</a:tableStyleId>
              </a:tblPr>
              <a:tblGrid>
                <a:gridCol w="1432950"/>
                <a:gridCol w="1570225"/>
                <a:gridCol w="1570225"/>
                <a:gridCol w="1570225"/>
                <a:gridCol w="1570225"/>
              </a:tblGrid>
              <a:tr h="476175">
                <a:tc>
                  <a:txBody>
                    <a:bodyPr/>
                    <a:lstStyle/>
                    <a:p>
                      <a:pPr indent="0" lvl="0" marL="0" rtl="0" algn="l">
                        <a:lnSpc>
                          <a:spcPct val="100000"/>
                        </a:lnSpc>
                        <a:spcBef>
                          <a:spcPts val="0"/>
                        </a:spcBef>
                        <a:spcAft>
                          <a:spcPts val="0"/>
                        </a:spcAft>
                        <a:buNone/>
                      </a:pPr>
                      <a:r>
                        <a:rPr lang="en" sz="1200">
                          <a:solidFill>
                            <a:schemeClr val="accent6"/>
                          </a:solidFill>
                          <a:latin typeface="Unbounded Medium"/>
                          <a:ea typeface="Unbounded Medium"/>
                          <a:cs typeface="Unbounded Medium"/>
                          <a:sym typeface="Unbounded Medium"/>
                        </a:rPr>
                        <a:t>PROJECTS</a:t>
                      </a:r>
                      <a:endParaRPr sz="1200">
                        <a:solidFill>
                          <a:schemeClr val="accent6"/>
                        </a:solidFill>
                        <a:latin typeface="Unbounded Medium"/>
                        <a:ea typeface="Unbounded Medium"/>
                        <a:cs typeface="Unbounded Medium"/>
                        <a:sym typeface="Unbounded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 sz="1200">
                          <a:solidFill>
                            <a:schemeClr val="accent6"/>
                          </a:solidFill>
                          <a:latin typeface="Unbounded Medium"/>
                          <a:ea typeface="Unbounded Medium"/>
                          <a:cs typeface="Unbounded Medium"/>
                          <a:sym typeface="Unbounded Medium"/>
                        </a:rPr>
                        <a:t>SKILLS</a:t>
                      </a:r>
                      <a:endParaRPr sz="1200">
                        <a:solidFill>
                          <a:schemeClr val="accent6"/>
                        </a:solidFill>
                        <a:latin typeface="Unbounded Medium"/>
                        <a:ea typeface="Unbounded Medium"/>
                        <a:cs typeface="Unbounded Medium"/>
                        <a:sym typeface="Unbounded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 sz="1200">
                          <a:solidFill>
                            <a:schemeClr val="accent6"/>
                          </a:solidFill>
                          <a:latin typeface="Unbounded Medium"/>
                          <a:ea typeface="Unbounded Medium"/>
                          <a:cs typeface="Unbounded Medium"/>
                          <a:sym typeface="Unbounded Medium"/>
                        </a:rPr>
                        <a:t>DATE</a:t>
                      </a:r>
                      <a:endParaRPr sz="1200">
                        <a:solidFill>
                          <a:schemeClr val="accent6"/>
                        </a:solidFill>
                        <a:latin typeface="Unbounded Medium"/>
                        <a:ea typeface="Unbounded Medium"/>
                        <a:cs typeface="Unbounded Medium"/>
                        <a:sym typeface="Unbounded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 sz="1200">
                          <a:solidFill>
                            <a:schemeClr val="accent6"/>
                          </a:solidFill>
                          <a:latin typeface="Unbounded Medium"/>
                          <a:ea typeface="Unbounded Medium"/>
                          <a:cs typeface="Unbounded Medium"/>
                          <a:sym typeface="Unbounded Medium"/>
                        </a:rPr>
                        <a:t>REF</a:t>
                      </a:r>
                      <a:endParaRPr sz="1200">
                        <a:solidFill>
                          <a:schemeClr val="accent6"/>
                        </a:solidFill>
                        <a:latin typeface="Unbounded Medium"/>
                        <a:ea typeface="Unbounded Medium"/>
                        <a:cs typeface="Unbounded Medium"/>
                        <a:sym typeface="Unbounded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l">
                        <a:lnSpc>
                          <a:spcPct val="100000"/>
                        </a:lnSpc>
                        <a:spcBef>
                          <a:spcPts val="0"/>
                        </a:spcBef>
                        <a:spcAft>
                          <a:spcPts val="0"/>
                        </a:spcAft>
                        <a:buNone/>
                      </a:pPr>
                      <a:r>
                        <a:rPr lang="en" sz="1200">
                          <a:solidFill>
                            <a:schemeClr val="accent6"/>
                          </a:solidFill>
                          <a:latin typeface="Unbounded Medium"/>
                          <a:ea typeface="Unbounded Medium"/>
                          <a:cs typeface="Unbounded Medium"/>
                          <a:sym typeface="Unbounded Medium"/>
                        </a:rPr>
                        <a:t>CATEGORY</a:t>
                      </a:r>
                      <a:endParaRPr sz="1200">
                        <a:solidFill>
                          <a:schemeClr val="accent6"/>
                        </a:solidFill>
                        <a:latin typeface="Unbounded Medium"/>
                        <a:ea typeface="Unbounded Medium"/>
                        <a:cs typeface="Unbounded Medium"/>
                        <a:sym typeface="Unbounded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483200">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Project 01</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Web development</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Jan 2022</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[Link or reference]</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Web</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200">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Project 02</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Data analysis</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Feb 2022</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[Link or reference]</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Web</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200">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Project 03</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Cloud computing</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Mar 2022</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[Link or reference]</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Web</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200">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Project 04</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Cybersecurity</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Apr 2022</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[Link or reference]</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System</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200">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Project 05</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Machine learning</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May 2022</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[Link or reference]</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System</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200">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Project 06</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Programming</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Jun 2022</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[Link or reference]</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200">
                          <a:solidFill>
                            <a:schemeClr val="dk1"/>
                          </a:solidFill>
                          <a:latin typeface="Golos Text"/>
                          <a:ea typeface="Golos Text"/>
                          <a:cs typeface="Golos Text"/>
                          <a:sym typeface="Golos Text"/>
                        </a:rPr>
                        <a:t>Web</a:t>
                      </a:r>
                      <a:endParaRPr sz="1200">
                        <a:solidFill>
                          <a:schemeClr val="dk1"/>
                        </a:solidFill>
                        <a:latin typeface="Golos Text"/>
                        <a:ea typeface="Golos Text"/>
                        <a:cs typeface="Golos Text"/>
                        <a:sym typeface="Golos Tex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3"/>
          <p:cNvSpPr txBox="1"/>
          <p:nvPr>
            <p:ph type="title"/>
          </p:nvPr>
        </p:nvSpPr>
        <p:spPr>
          <a:xfrm>
            <a:off x="715100" y="535000"/>
            <a:ext cx="7713900" cy="621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HOW DID I ACHIEVE SUCCESS?</a:t>
            </a:r>
            <a:endParaRPr/>
          </a:p>
        </p:txBody>
      </p:sp>
      <p:sp>
        <p:nvSpPr>
          <p:cNvPr id="383" name="Google Shape;383;p43"/>
          <p:cNvSpPr txBox="1"/>
          <p:nvPr/>
        </p:nvSpPr>
        <p:spPr>
          <a:xfrm>
            <a:off x="2144100" y="1628725"/>
            <a:ext cx="21231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Identifying objectives</a:t>
            </a:r>
            <a:endParaRPr sz="1200">
              <a:solidFill>
                <a:schemeClr val="dk1"/>
              </a:solidFill>
              <a:latin typeface="Golos Text"/>
              <a:ea typeface="Golos Text"/>
              <a:cs typeface="Golos Text"/>
              <a:sym typeface="Golos Text"/>
            </a:endParaRPr>
          </a:p>
        </p:txBody>
      </p:sp>
      <p:sp>
        <p:nvSpPr>
          <p:cNvPr id="384" name="Google Shape;384;p43"/>
          <p:cNvSpPr txBox="1"/>
          <p:nvPr/>
        </p:nvSpPr>
        <p:spPr>
          <a:xfrm>
            <a:off x="2144100" y="1305625"/>
            <a:ext cx="21231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STEP</a:t>
            </a:r>
            <a:r>
              <a:rPr lang="en" sz="1900">
                <a:solidFill>
                  <a:schemeClr val="dk1"/>
                </a:solidFill>
                <a:latin typeface="Unbounded Medium"/>
                <a:ea typeface="Unbounded Medium"/>
                <a:cs typeface="Unbounded Medium"/>
                <a:sym typeface="Unbounded Medium"/>
              </a:rPr>
              <a:t> 01</a:t>
            </a:r>
            <a:endParaRPr sz="1900">
              <a:solidFill>
                <a:schemeClr val="dk1"/>
              </a:solidFill>
              <a:latin typeface="Unbounded Medium"/>
              <a:ea typeface="Unbounded Medium"/>
              <a:cs typeface="Unbounded Medium"/>
              <a:sym typeface="Unbounded Medium"/>
            </a:endParaRPr>
          </a:p>
        </p:txBody>
      </p:sp>
      <p:sp>
        <p:nvSpPr>
          <p:cNvPr id="385" name="Google Shape;385;p43"/>
          <p:cNvSpPr/>
          <p:nvPr/>
        </p:nvSpPr>
        <p:spPr>
          <a:xfrm>
            <a:off x="1827900" y="1461463"/>
            <a:ext cx="163800" cy="16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3"/>
          <p:cNvSpPr txBox="1"/>
          <p:nvPr/>
        </p:nvSpPr>
        <p:spPr>
          <a:xfrm>
            <a:off x="2144100" y="2394325"/>
            <a:ext cx="21231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Research and preparation</a:t>
            </a:r>
            <a:endParaRPr sz="1200">
              <a:solidFill>
                <a:schemeClr val="dk1"/>
              </a:solidFill>
              <a:latin typeface="Golos Text"/>
              <a:ea typeface="Golos Text"/>
              <a:cs typeface="Golos Text"/>
              <a:sym typeface="Golos Text"/>
            </a:endParaRPr>
          </a:p>
        </p:txBody>
      </p:sp>
      <p:sp>
        <p:nvSpPr>
          <p:cNvPr id="387" name="Google Shape;387;p43"/>
          <p:cNvSpPr txBox="1"/>
          <p:nvPr/>
        </p:nvSpPr>
        <p:spPr>
          <a:xfrm>
            <a:off x="2144100" y="2071225"/>
            <a:ext cx="21231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STEP 02</a:t>
            </a:r>
            <a:endParaRPr sz="1900">
              <a:solidFill>
                <a:schemeClr val="dk1"/>
              </a:solidFill>
              <a:latin typeface="Unbounded Medium"/>
              <a:ea typeface="Unbounded Medium"/>
              <a:cs typeface="Unbounded Medium"/>
              <a:sym typeface="Unbounded Medium"/>
            </a:endParaRPr>
          </a:p>
        </p:txBody>
      </p:sp>
      <p:sp>
        <p:nvSpPr>
          <p:cNvPr id="388" name="Google Shape;388;p43"/>
          <p:cNvSpPr/>
          <p:nvPr/>
        </p:nvSpPr>
        <p:spPr>
          <a:xfrm>
            <a:off x="1827900" y="2227063"/>
            <a:ext cx="163800" cy="16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43"/>
          <p:cNvSpPr txBox="1"/>
          <p:nvPr/>
        </p:nvSpPr>
        <p:spPr>
          <a:xfrm>
            <a:off x="2144100" y="3159925"/>
            <a:ext cx="21231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Developing strategies</a:t>
            </a:r>
            <a:endParaRPr sz="1200">
              <a:solidFill>
                <a:schemeClr val="dk1"/>
              </a:solidFill>
              <a:latin typeface="Golos Text"/>
              <a:ea typeface="Golos Text"/>
              <a:cs typeface="Golos Text"/>
              <a:sym typeface="Golos Text"/>
            </a:endParaRPr>
          </a:p>
        </p:txBody>
      </p:sp>
      <p:sp>
        <p:nvSpPr>
          <p:cNvPr id="390" name="Google Shape;390;p43"/>
          <p:cNvSpPr txBox="1"/>
          <p:nvPr/>
        </p:nvSpPr>
        <p:spPr>
          <a:xfrm>
            <a:off x="2144100" y="2836825"/>
            <a:ext cx="21231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STEP 03</a:t>
            </a:r>
            <a:endParaRPr sz="1900">
              <a:solidFill>
                <a:schemeClr val="dk1"/>
              </a:solidFill>
              <a:latin typeface="Unbounded Medium"/>
              <a:ea typeface="Unbounded Medium"/>
              <a:cs typeface="Unbounded Medium"/>
              <a:sym typeface="Unbounded Medium"/>
            </a:endParaRPr>
          </a:p>
        </p:txBody>
      </p:sp>
      <p:sp>
        <p:nvSpPr>
          <p:cNvPr id="391" name="Google Shape;391;p43"/>
          <p:cNvSpPr/>
          <p:nvPr/>
        </p:nvSpPr>
        <p:spPr>
          <a:xfrm>
            <a:off x="1827900" y="2992663"/>
            <a:ext cx="163800" cy="16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3"/>
          <p:cNvSpPr txBox="1"/>
          <p:nvPr/>
        </p:nvSpPr>
        <p:spPr>
          <a:xfrm>
            <a:off x="2144100" y="3925525"/>
            <a:ext cx="21231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Plans of action</a:t>
            </a:r>
            <a:endParaRPr sz="1200">
              <a:solidFill>
                <a:schemeClr val="dk1"/>
              </a:solidFill>
              <a:latin typeface="Golos Text"/>
              <a:ea typeface="Golos Text"/>
              <a:cs typeface="Golos Text"/>
              <a:sym typeface="Golos Text"/>
            </a:endParaRPr>
          </a:p>
        </p:txBody>
      </p:sp>
      <p:sp>
        <p:nvSpPr>
          <p:cNvPr id="393" name="Google Shape;393;p43"/>
          <p:cNvSpPr txBox="1"/>
          <p:nvPr/>
        </p:nvSpPr>
        <p:spPr>
          <a:xfrm>
            <a:off x="2144100" y="3602425"/>
            <a:ext cx="21231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STEP 04</a:t>
            </a:r>
            <a:endParaRPr sz="1900">
              <a:solidFill>
                <a:schemeClr val="dk1"/>
              </a:solidFill>
              <a:latin typeface="Unbounded Medium"/>
              <a:ea typeface="Unbounded Medium"/>
              <a:cs typeface="Unbounded Medium"/>
              <a:sym typeface="Unbounded Medium"/>
            </a:endParaRPr>
          </a:p>
        </p:txBody>
      </p:sp>
      <p:sp>
        <p:nvSpPr>
          <p:cNvPr id="394" name="Google Shape;394;p43"/>
          <p:cNvSpPr/>
          <p:nvPr/>
        </p:nvSpPr>
        <p:spPr>
          <a:xfrm>
            <a:off x="1827900" y="3758263"/>
            <a:ext cx="163800" cy="16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3"/>
          <p:cNvSpPr txBox="1"/>
          <p:nvPr/>
        </p:nvSpPr>
        <p:spPr>
          <a:xfrm>
            <a:off x="5193000" y="1628725"/>
            <a:ext cx="21231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Measuring progress</a:t>
            </a:r>
            <a:endParaRPr sz="1200">
              <a:solidFill>
                <a:schemeClr val="dk1"/>
              </a:solidFill>
              <a:latin typeface="Golos Text"/>
              <a:ea typeface="Golos Text"/>
              <a:cs typeface="Golos Text"/>
              <a:sym typeface="Golos Text"/>
            </a:endParaRPr>
          </a:p>
        </p:txBody>
      </p:sp>
      <p:sp>
        <p:nvSpPr>
          <p:cNvPr id="396" name="Google Shape;396;p43"/>
          <p:cNvSpPr txBox="1"/>
          <p:nvPr/>
        </p:nvSpPr>
        <p:spPr>
          <a:xfrm>
            <a:off x="5193000" y="1305625"/>
            <a:ext cx="21231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STEP 05</a:t>
            </a:r>
            <a:endParaRPr sz="1900">
              <a:solidFill>
                <a:schemeClr val="dk1"/>
              </a:solidFill>
              <a:latin typeface="Unbounded Medium"/>
              <a:ea typeface="Unbounded Medium"/>
              <a:cs typeface="Unbounded Medium"/>
              <a:sym typeface="Unbounded Medium"/>
            </a:endParaRPr>
          </a:p>
        </p:txBody>
      </p:sp>
      <p:sp>
        <p:nvSpPr>
          <p:cNvPr id="397" name="Google Shape;397;p43"/>
          <p:cNvSpPr/>
          <p:nvPr/>
        </p:nvSpPr>
        <p:spPr>
          <a:xfrm>
            <a:off x="4876800" y="1461463"/>
            <a:ext cx="163800" cy="16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3"/>
          <p:cNvSpPr txBox="1"/>
          <p:nvPr/>
        </p:nvSpPr>
        <p:spPr>
          <a:xfrm>
            <a:off x="5193000" y="2394325"/>
            <a:ext cx="21231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Continuous improvement</a:t>
            </a:r>
            <a:endParaRPr sz="1200">
              <a:solidFill>
                <a:schemeClr val="dk1"/>
              </a:solidFill>
              <a:latin typeface="Golos Text"/>
              <a:ea typeface="Golos Text"/>
              <a:cs typeface="Golos Text"/>
              <a:sym typeface="Golos Text"/>
            </a:endParaRPr>
          </a:p>
        </p:txBody>
      </p:sp>
      <p:sp>
        <p:nvSpPr>
          <p:cNvPr id="399" name="Google Shape;399;p43"/>
          <p:cNvSpPr txBox="1"/>
          <p:nvPr/>
        </p:nvSpPr>
        <p:spPr>
          <a:xfrm>
            <a:off x="5193000" y="2071225"/>
            <a:ext cx="21231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STEP 06</a:t>
            </a:r>
            <a:endParaRPr sz="1900">
              <a:solidFill>
                <a:schemeClr val="dk1"/>
              </a:solidFill>
              <a:latin typeface="Unbounded Medium"/>
              <a:ea typeface="Unbounded Medium"/>
              <a:cs typeface="Unbounded Medium"/>
              <a:sym typeface="Unbounded Medium"/>
            </a:endParaRPr>
          </a:p>
        </p:txBody>
      </p:sp>
      <p:sp>
        <p:nvSpPr>
          <p:cNvPr id="400" name="Google Shape;400;p43"/>
          <p:cNvSpPr/>
          <p:nvPr/>
        </p:nvSpPr>
        <p:spPr>
          <a:xfrm>
            <a:off x="4876800" y="2227063"/>
            <a:ext cx="163800" cy="16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3"/>
          <p:cNvSpPr txBox="1"/>
          <p:nvPr/>
        </p:nvSpPr>
        <p:spPr>
          <a:xfrm>
            <a:off x="5193000" y="3159925"/>
            <a:ext cx="21231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Analyzing outcomes</a:t>
            </a:r>
            <a:endParaRPr sz="1200">
              <a:solidFill>
                <a:schemeClr val="dk1"/>
              </a:solidFill>
              <a:latin typeface="Golos Text"/>
              <a:ea typeface="Golos Text"/>
              <a:cs typeface="Golos Text"/>
              <a:sym typeface="Golos Text"/>
            </a:endParaRPr>
          </a:p>
        </p:txBody>
      </p:sp>
      <p:sp>
        <p:nvSpPr>
          <p:cNvPr id="402" name="Google Shape;402;p43"/>
          <p:cNvSpPr txBox="1"/>
          <p:nvPr/>
        </p:nvSpPr>
        <p:spPr>
          <a:xfrm>
            <a:off x="5193000" y="2836825"/>
            <a:ext cx="21231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STEP 07</a:t>
            </a:r>
            <a:endParaRPr sz="1900">
              <a:solidFill>
                <a:schemeClr val="dk1"/>
              </a:solidFill>
              <a:latin typeface="Unbounded Medium"/>
              <a:ea typeface="Unbounded Medium"/>
              <a:cs typeface="Unbounded Medium"/>
              <a:sym typeface="Unbounded Medium"/>
            </a:endParaRPr>
          </a:p>
        </p:txBody>
      </p:sp>
      <p:sp>
        <p:nvSpPr>
          <p:cNvPr id="403" name="Google Shape;403;p43"/>
          <p:cNvSpPr/>
          <p:nvPr/>
        </p:nvSpPr>
        <p:spPr>
          <a:xfrm>
            <a:off x="4876800" y="2992663"/>
            <a:ext cx="163800" cy="16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3"/>
          <p:cNvSpPr txBox="1"/>
          <p:nvPr/>
        </p:nvSpPr>
        <p:spPr>
          <a:xfrm>
            <a:off x="5193000" y="3925525"/>
            <a:ext cx="2123100" cy="36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Focusing on the future</a:t>
            </a:r>
            <a:endParaRPr sz="1200">
              <a:solidFill>
                <a:schemeClr val="dk1"/>
              </a:solidFill>
              <a:latin typeface="Golos Text"/>
              <a:ea typeface="Golos Text"/>
              <a:cs typeface="Golos Text"/>
              <a:sym typeface="Golos Text"/>
            </a:endParaRPr>
          </a:p>
        </p:txBody>
      </p:sp>
      <p:sp>
        <p:nvSpPr>
          <p:cNvPr id="405" name="Google Shape;405;p43"/>
          <p:cNvSpPr txBox="1"/>
          <p:nvPr/>
        </p:nvSpPr>
        <p:spPr>
          <a:xfrm>
            <a:off x="5193000" y="3602425"/>
            <a:ext cx="2123100" cy="475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STEP 08</a:t>
            </a:r>
            <a:endParaRPr sz="1900">
              <a:solidFill>
                <a:schemeClr val="dk1"/>
              </a:solidFill>
              <a:latin typeface="Unbounded Medium"/>
              <a:ea typeface="Unbounded Medium"/>
              <a:cs typeface="Unbounded Medium"/>
              <a:sym typeface="Unbounded Medium"/>
            </a:endParaRPr>
          </a:p>
        </p:txBody>
      </p:sp>
      <p:sp>
        <p:nvSpPr>
          <p:cNvPr id="406" name="Google Shape;406;p43"/>
          <p:cNvSpPr/>
          <p:nvPr/>
        </p:nvSpPr>
        <p:spPr>
          <a:xfrm>
            <a:off x="4876800" y="3758263"/>
            <a:ext cx="163800" cy="16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 name="Google Shape;407;p43"/>
          <p:cNvCxnSpPr>
            <a:stCxn id="385" idx="4"/>
            <a:endCxn id="388" idx="0"/>
          </p:cNvCxnSpPr>
          <p:nvPr/>
        </p:nvCxnSpPr>
        <p:spPr>
          <a:xfrm>
            <a:off x="1909800" y="1625263"/>
            <a:ext cx="0" cy="601800"/>
          </a:xfrm>
          <a:prstGeom prst="straightConnector1">
            <a:avLst/>
          </a:prstGeom>
          <a:noFill/>
          <a:ln cap="flat" cmpd="sng" w="9525">
            <a:solidFill>
              <a:schemeClr val="dk1"/>
            </a:solidFill>
            <a:prstDash val="solid"/>
            <a:round/>
            <a:headEnd len="med" w="med" type="none"/>
            <a:tailEnd len="med" w="med" type="none"/>
          </a:ln>
        </p:spPr>
      </p:cxnSp>
      <p:cxnSp>
        <p:nvCxnSpPr>
          <p:cNvPr id="408" name="Google Shape;408;p43"/>
          <p:cNvCxnSpPr>
            <a:stCxn id="388" idx="4"/>
            <a:endCxn id="391" idx="0"/>
          </p:cNvCxnSpPr>
          <p:nvPr/>
        </p:nvCxnSpPr>
        <p:spPr>
          <a:xfrm>
            <a:off x="1909800" y="2390863"/>
            <a:ext cx="0" cy="601800"/>
          </a:xfrm>
          <a:prstGeom prst="straightConnector1">
            <a:avLst/>
          </a:prstGeom>
          <a:noFill/>
          <a:ln cap="flat" cmpd="sng" w="9525">
            <a:solidFill>
              <a:schemeClr val="dk1"/>
            </a:solidFill>
            <a:prstDash val="solid"/>
            <a:round/>
            <a:headEnd len="med" w="med" type="none"/>
            <a:tailEnd len="med" w="med" type="none"/>
          </a:ln>
        </p:spPr>
      </p:cxnSp>
      <p:cxnSp>
        <p:nvCxnSpPr>
          <p:cNvPr id="409" name="Google Shape;409;p43"/>
          <p:cNvCxnSpPr>
            <a:stCxn id="391" idx="4"/>
            <a:endCxn id="394" idx="0"/>
          </p:cNvCxnSpPr>
          <p:nvPr/>
        </p:nvCxnSpPr>
        <p:spPr>
          <a:xfrm>
            <a:off x="1909800" y="3156463"/>
            <a:ext cx="0" cy="601800"/>
          </a:xfrm>
          <a:prstGeom prst="straightConnector1">
            <a:avLst/>
          </a:prstGeom>
          <a:noFill/>
          <a:ln cap="flat" cmpd="sng" w="9525">
            <a:solidFill>
              <a:schemeClr val="dk1"/>
            </a:solidFill>
            <a:prstDash val="solid"/>
            <a:round/>
            <a:headEnd len="med" w="med" type="none"/>
            <a:tailEnd len="med" w="med" type="none"/>
          </a:ln>
        </p:spPr>
      </p:cxnSp>
      <p:cxnSp>
        <p:nvCxnSpPr>
          <p:cNvPr id="410" name="Google Shape;410;p43"/>
          <p:cNvCxnSpPr>
            <a:stCxn id="397" idx="4"/>
            <a:endCxn id="400" idx="0"/>
          </p:cNvCxnSpPr>
          <p:nvPr/>
        </p:nvCxnSpPr>
        <p:spPr>
          <a:xfrm>
            <a:off x="4958700" y="1625263"/>
            <a:ext cx="0" cy="601800"/>
          </a:xfrm>
          <a:prstGeom prst="straightConnector1">
            <a:avLst/>
          </a:prstGeom>
          <a:noFill/>
          <a:ln cap="flat" cmpd="sng" w="9525">
            <a:solidFill>
              <a:schemeClr val="dk1"/>
            </a:solidFill>
            <a:prstDash val="solid"/>
            <a:round/>
            <a:headEnd len="med" w="med" type="none"/>
            <a:tailEnd len="med" w="med" type="none"/>
          </a:ln>
        </p:spPr>
      </p:cxnSp>
      <p:cxnSp>
        <p:nvCxnSpPr>
          <p:cNvPr id="411" name="Google Shape;411;p43"/>
          <p:cNvCxnSpPr>
            <a:stCxn id="400" idx="4"/>
            <a:endCxn id="403" idx="0"/>
          </p:cNvCxnSpPr>
          <p:nvPr/>
        </p:nvCxnSpPr>
        <p:spPr>
          <a:xfrm>
            <a:off x="4958700" y="2390863"/>
            <a:ext cx="0" cy="601800"/>
          </a:xfrm>
          <a:prstGeom prst="straightConnector1">
            <a:avLst/>
          </a:prstGeom>
          <a:noFill/>
          <a:ln cap="flat" cmpd="sng" w="9525">
            <a:solidFill>
              <a:schemeClr val="dk1"/>
            </a:solidFill>
            <a:prstDash val="solid"/>
            <a:round/>
            <a:headEnd len="med" w="med" type="none"/>
            <a:tailEnd len="med" w="med" type="none"/>
          </a:ln>
        </p:spPr>
      </p:cxnSp>
      <p:cxnSp>
        <p:nvCxnSpPr>
          <p:cNvPr id="412" name="Google Shape;412;p43"/>
          <p:cNvCxnSpPr>
            <a:stCxn id="403" idx="4"/>
            <a:endCxn id="406" idx="0"/>
          </p:cNvCxnSpPr>
          <p:nvPr/>
        </p:nvCxnSpPr>
        <p:spPr>
          <a:xfrm>
            <a:off x="4958700" y="3156463"/>
            <a:ext cx="0" cy="601800"/>
          </a:xfrm>
          <a:prstGeom prst="straightConnector1">
            <a:avLst/>
          </a:prstGeom>
          <a:noFill/>
          <a:ln cap="flat" cmpd="sng" w="9525">
            <a:solidFill>
              <a:schemeClr val="dk1"/>
            </a:solidFill>
            <a:prstDash val="solid"/>
            <a:round/>
            <a:headEnd len="med" w="med" type="none"/>
            <a:tailEnd len="med" w="med" type="none"/>
          </a:ln>
        </p:spPr>
      </p:cxnSp>
      <p:cxnSp>
        <p:nvCxnSpPr>
          <p:cNvPr id="413" name="Google Shape;413;p43"/>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7" name="Shape 417"/>
        <p:cNvGrpSpPr/>
        <p:nvPr/>
      </p:nvGrpSpPr>
      <p:grpSpPr>
        <a:xfrm>
          <a:off x="0" y="0"/>
          <a:ext cx="0" cy="0"/>
          <a:chOff x="0" y="0"/>
          <a:chExt cx="0" cy="0"/>
        </a:xfrm>
      </p:grpSpPr>
      <p:sp>
        <p:nvSpPr>
          <p:cNvPr id="418" name="Google Shape;418;p44"/>
          <p:cNvSpPr txBox="1"/>
          <p:nvPr>
            <p:ph type="title"/>
          </p:nvPr>
        </p:nvSpPr>
        <p:spPr>
          <a:xfrm>
            <a:off x="715100" y="535000"/>
            <a:ext cx="7713900" cy="62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OF FUTURE PROJECTS</a:t>
            </a:r>
            <a:endParaRPr/>
          </a:p>
        </p:txBody>
      </p:sp>
      <p:graphicFrame>
        <p:nvGraphicFramePr>
          <p:cNvPr id="419" name="Google Shape;419;p44"/>
          <p:cNvGraphicFramePr/>
          <p:nvPr/>
        </p:nvGraphicFramePr>
        <p:xfrm>
          <a:off x="714988" y="1233113"/>
          <a:ext cx="3000000" cy="3000000"/>
        </p:xfrm>
        <a:graphic>
          <a:graphicData uri="http://schemas.openxmlformats.org/drawingml/2006/table">
            <a:tbl>
              <a:tblPr>
                <a:noFill/>
                <a:tableStyleId>{43B6C929-5AD4-4446-B7CB-E2BE842A87ED}</a:tableStyleId>
              </a:tblPr>
              <a:tblGrid>
                <a:gridCol w="1363525"/>
                <a:gridCol w="2211400"/>
                <a:gridCol w="344925"/>
                <a:gridCol w="344925"/>
                <a:gridCol w="344925"/>
                <a:gridCol w="344925"/>
                <a:gridCol w="344925"/>
                <a:gridCol w="344925"/>
                <a:gridCol w="344925"/>
                <a:gridCol w="344925"/>
                <a:gridCol w="344925"/>
                <a:gridCol w="344925"/>
                <a:gridCol w="344925"/>
                <a:gridCol w="344925"/>
              </a:tblGrid>
              <a:tr h="473975">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INITIATIVE</a:t>
                      </a:r>
                      <a:endParaRPr sz="1200">
                        <a:solidFill>
                          <a:schemeClr val="accent6"/>
                        </a:solidFill>
                        <a:latin typeface="Unbounded Medium"/>
                        <a:ea typeface="Unbounded Medium"/>
                        <a:cs typeface="Unbounded Medium"/>
                        <a:sym typeface="Unbounded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OBJECTIVE</a:t>
                      </a:r>
                      <a:endParaRPr sz="1200">
                        <a:solidFill>
                          <a:schemeClr val="accent6"/>
                        </a:solidFill>
                        <a:latin typeface="Unbounded Medium"/>
                        <a:ea typeface="Unbounded Medium"/>
                        <a:cs typeface="Unbounded Medium"/>
                        <a:sym typeface="Unbounded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01</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02</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03</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accent6"/>
                          </a:solidFill>
                          <a:latin typeface="Unbounded Medium"/>
                          <a:ea typeface="Unbounded Medium"/>
                          <a:cs typeface="Unbounded Medium"/>
                          <a:sym typeface="Unbounded Medium"/>
                        </a:rPr>
                        <a:t>04</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05</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06</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07</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08</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09</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10</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lang="en" sz="1200">
                          <a:solidFill>
                            <a:schemeClr val="accent6"/>
                          </a:solidFill>
                          <a:latin typeface="Unbounded Medium"/>
                          <a:ea typeface="Unbounded Medium"/>
                          <a:cs typeface="Unbounded Medium"/>
                          <a:sym typeface="Unbounded Medium"/>
                        </a:rPr>
                        <a:t>11</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Clr>
                          <a:srgbClr val="000000"/>
                        </a:buClr>
                        <a:buSzPts val="1100"/>
                        <a:buFont typeface="Arial"/>
                        <a:buNone/>
                      </a:pPr>
                      <a:r>
                        <a:rPr lang="en" sz="1200">
                          <a:solidFill>
                            <a:schemeClr val="accent6"/>
                          </a:solidFill>
                          <a:latin typeface="Unbounded Medium"/>
                          <a:ea typeface="Unbounded Medium"/>
                          <a:cs typeface="Unbounded Medium"/>
                          <a:sym typeface="Unbounded Medium"/>
                        </a:rPr>
                        <a:t>12</a:t>
                      </a:r>
                      <a:endParaRPr sz="1200">
                        <a:solidFill>
                          <a:schemeClr val="accent6"/>
                        </a:solidFill>
                        <a:latin typeface="Unbounded Medium"/>
                        <a:ea typeface="Unbounded Medium"/>
                        <a:cs typeface="Unbounded Medium"/>
                        <a:sym typeface="Unbounded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1"/>
                    </a:solidFill>
                  </a:tcPr>
                </a:tc>
              </a:tr>
              <a:tr h="483575">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Developing a digital marketing strategy</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Reach potential customers through well-crafted campaigns</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575">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Creating engaging content</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Craft content that engages and inspires the target audience</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575">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Optimizing search rankings</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Optimize for better and more visibility with SEO</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575">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Leveraging social media platforms</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Connect with customers and boost brand awareness</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575">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Analyzing user habits</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Gather user data to optimize design for more engagement</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83575">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Executing email campaigns</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Send emails to subscribers to convert leads into sales</a:t>
                      </a:r>
                      <a:endParaRPr sz="1000">
                        <a:solidFill>
                          <a:schemeClr val="dk1"/>
                        </a:solidFill>
                        <a:latin typeface="Golos Text"/>
                        <a:ea typeface="Golos Text"/>
                        <a:cs typeface="Golos Text"/>
                        <a:sym typeface="Golos Text"/>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Golos Text"/>
                        <a:ea typeface="Golos Text"/>
                        <a:cs typeface="Golos Text"/>
                        <a:sym typeface="Golos Text"/>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6"/>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type="title"/>
          </p:nvPr>
        </p:nvSpPr>
        <p:spPr>
          <a:xfrm>
            <a:off x="715100" y="535000"/>
            <a:ext cx="7713900" cy="620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graphicFrame>
        <p:nvGraphicFramePr>
          <p:cNvPr id="180" name="Google Shape;180;p27"/>
          <p:cNvGraphicFramePr/>
          <p:nvPr/>
        </p:nvGraphicFramePr>
        <p:xfrm>
          <a:off x="720000" y="1581525"/>
          <a:ext cx="3000000" cy="3000000"/>
        </p:xfrm>
        <a:graphic>
          <a:graphicData uri="http://schemas.openxmlformats.org/drawingml/2006/table">
            <a:tbl>
              <a:tblPr>
                <a:noFill/>
                <a:tableStyleId>{8DB767F1-BB2F-4047-8411-F5DA1B90732D}</a:tableStyleId>
              </a:tblPr>
              <a:tblGrid>
                <a:gridCol w="2413300"/>
                <a:gridCol w="5300600"/>
              </a:tblGrid>
              <a:tr h="396075">
                <a:tc>
                  <a:txBody>
                    <a:bodyPr/>
                    <a:lstStyle/>
                    <a:p>
                      <a:pPr indent="0" lvl="0" marL="0" rtl="0" algn="l">
                        <a:spcBef>
                          <a:spcPts val="0"/>
                        </a:spcBef>
                        <a:spcAft>
                          <a:spcPts val="0"/>
                        </a:spcAft>
                        <a:buNone/>
                      </a:pPr>
                      <a:r>
                        <a:rPr b="1" lang="en" sz="1000" u="sng">
                          <a:solidFill>
                            <a:schemeClr val="hlink"/>
                          </a:solidFill>
                          <a:latin typeface="Golos Text"/>
                          <a:ea typeface="Golos Text"/>
                          <a:cs typeface="Golos Text"/>
                          <a:sym typeface="Golos Text"/>
                          <a:hlinkClick action="ppaction://hlinksldjump" r:id="rId3"/>
                        </a:rPr>
                        <a:t>Fonts</a:t>
                      </a:r>
                      <a:endParaRPr b="1" sz="1000" u="sng">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Golos Text"/>
                          <a:ea typeface="Golos Text"/>
                          <a:cs typeface="Golos Text"/>
                          <a:sym typeface="Golos Text"/>
                        </a:rPr>
                        <a:t>To view this template correctly in PowerPoint, download and install the fonts we used</a:t>
                      </a:r>
                      <a:endParaRPr sz="900">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075">
                <a:tc>
                  <a:txBody>
                    <a:bodyPr/>
                    <a:lstStyle/>
                    <a:p>
                      <a:pPr indent="0" lvl="0" marL="0" rtl="0" algn="l">
                        <a:spcBef>
                          <a:spcPts val="0"/>
                        </a:spcBef>
                        <a:spcAft>
                          <a:spcPts val="0"/>
                        </a:spcAft>
                        <a:buNone/>
                      </a:pPr>
                      <a:r>
                        <a:rPr b="1" lang="en" sz="1000" u="sng">
                          <a:solidFill>
                            <a:schemeClr val="hlink"/>
                          </a:solidFill>
                          <a:latin typeface="Golos Text"/>
                          <a:ea typeface="Golos Text"/>
                          <a:cs typeface="Golos Text"/>
                          <a:sym typeface="Golos Text"/>
                          <a:hlinkClick action="ppaction://hlinksldjump" r:id="rId4"/>
                        </a:rPr>
                        <a:t>Used</a:t>
                      </a:r>
                      <a:r>
                        <a:rPr b="1" lang="en" sz="1000">
                          <a:solidFill>
                            <a:schemeClr val="dk1"/>
                          </a:solidFill>
                          <a:latin typeface="Golos Text"/>
                          <a:ea typeface="Golos Text"/>
                          <a:cs typeface="Golos Text"/>
                          <a:sym typeface="Golos Text"/>
                        </a:rPr>
                        <a:t> and </a:t>
                      </a:r>
                      <a:r>
                        <a:rPr b="1" lang="en" sz="1000" u="sng">
                          <a:solidFill>
                            <a:schemeClr val="hlink"/>
                          </a:solidFill>
                          <a:latin typeface="Golos Text"/>
                          <a:ea typeface="Golos Text"/>
                          <a:cs typeface="Golos Text"/>
                          <a:sym typeface="Golos Text"/>
                          <a:hlinkClick action="ppaction://hlinksldjump" r:id="rId5"/>
                        </a:rPr>
                        <a:t>alternative</a:t>
                      </a:r>
                      <a:r>
                        <a:rPr b="1" lang="en" sz="1000" u="sng">
                          <a:solidFill>
                            <a:schemeClr val="hlink"/>
                          </a:solidFill>
                          <a:latin typeface="Golos Text"/>
                          <a:ea typeface="Golos Text"/>
                          <a:cs typeface="Golos Text"/>
                          <a:sym typeface="Golos Text"/>
                          <a:hlinkClick action="ppaction://hlinksldjump" r:id="rId6"/>
                        </a:rPr>
                        <a:t> resources</a:t>
                      </a:r>
                      <a:endParaRPr b="1" sz="1000" u="sng">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dk1"/>
                          </a:solidFill>
                          <a:latin typeface="Golos Text"/>
                          <a:ea typeface="Golos Text"/>
                          <a:cs typeface="Golos Text"/>
                          <a:sym typeface="Golos Text"/>
                        </a:rPr>
                        <a:t>An assortment of graphic resources that are suitable for use in this presentation</a:t>
                      </a:r>
                      <a:endParaRPr sz="900">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075">
                <a:tc>
                  <a:txBody>
                    <a:bodyPr/>
                    <a:lstStyle/>
                    <a:p>
                      <a:pPr indent="0" lvl="0" marL="0" rtl="0" algn="l">
                        <a:spcBef>
                          <a:spcPts val="0"/>
                        </a:spcBef>
                        <a:spcAft>
                          <a:spcPts val="0"/>
                        </a:spcAft>
                        <a:buNone/>
                      </a:pPr>
                      <a:r>
                        <a:rPr b="1" lang="en" sz="1000" u="sng">
                          <a:solidFill>
                            <a:schemeClr val="hlink"/>
                          </a:solidFill>
                          <a:latin typeface="Golos Text"/>
                          <a:ea typeface="Golos Text"/>
                          <a:cs typeface="Golos Text"/>
                          <a:sym typeface="Golos Text"/>
                          <a:hlinkClick action="ppaction://hlinksldjump" r:id="rId7"/>
                        </a:rPr>
                        <a:t>Thanks slide</a:t>
                      </a:r>
                      <a:endParaRPr b="1" sz="1000" u="sng">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Golos Text"/>
                          <a:ea typeface="Golos Text"/>
                          <a:cs typeface="Golos Text"/>
                          <a:sym typeface="Golos Text"/>
                        </a:rPr>
                        <a:t>You must keep it so that proper credits for our design are given</a:t>
                      </a:r>
                      <a:endParaRPr sz="900">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075">
                <a:tc>
                  <a:txBody>
                    <a:bodyPr/>
                    <a:lstStyle/>
                    <a:p>
                      <a:pPr indent="0" lvl="0" marL="0" rtl="0" algn="l">
                        <a:spcBef>
                          <a:spcPts val="0"/>
                        </a:spcBef>
                        <a:spcAft>
                          <a:spcPts val="0"/>
                        </a:spcAft>
                        <a:buNone/>
                      </a:pPr>
                      <a:r>
                        <a:rPr b="1" lang="en" sz="1000" u="sng">
                          <a:solidFill>
                            <a:schemeClr val="hlink"/>
                          </a:solidFill>
                          <a:latin typeface="Golos Text"/>
                          <a:ea typeface="Golos Text"/>
                          <a:cs typeface="Golos Text"/>
                          <a:sym typeface="Golos Text"/>
                          <a:hlinkClick action="ppaction://hlinksldjump" r:id="rId8"/>
                        </a:rPr>
                        <a:t>Colors</a:t>
                      </a:r>
                      <a:endParaRPr b="1" sz="1000" u="sng">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Golos Text"/>
                          <a:ea typeface="Golos Text"/>
                          <a:cs typeface="Golos Text"/>
                          <a:sym typeface="Golos Text"/>
                        </a:rPr>
                        <a:t>All the colors used in this presentation</a:t>
                      </a:r>
                      <a:endParaRPr sz="900">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075">
                <a:tc>
                  <a:txBody>
                    <a:bodyPr/>
                    <a:lstStyle/>
                    <a:p>
                      <a:pPr indent="0" lvl="0" marL="0" rtl="0" algn="l">
                        <a:spcBef>
                          <a:spcPts val="0"/>
                        </a:spcBef>
                        <a:spcAft>
                          <a:spcPts val="0"/>
                        </a:spcAft>
                        <a:buNone/>
                      </a:pPr>
                      <a:r>
                        <a:rPr b="1" lang="en" sz="1000" u="sng">
                          <a:solidFill>
                            <a:schemeClr val="hlink"/>
                          </a:solidFill>
                          <a:latin typeface="Golos Text"/>
                          <a:ea typeface="Golos Text"/>
                          <a:cs typeface="Golos Text"/>
                          <a:sym typeface="Golos Text"/>
                          <a:hlinkClick action="ppaction://hlinksldjump" r:id="rId9"/>
                        </a:rPr>
                        <a:t>Icons</a:t>
                      </a:r>
                      <a:r>
                        <a:rPr b="1" lang="en" sz="1000">
                          <a:solidFill>
                            <a:schemeClr val="dk1"/>
                          </a:solidFill>
                          <a:latin typeface="Golos Text"/>
                          <a:ea typeface="Golos Text"/>
                          <a:cs typeface="Golos Text"/>
                          <a:sym typeface="Golos Text"/>
                        </a:rPr>
                        <a:t> and </a:t>
                      </a:r>
                      <a:r>
                        <a:rPr b="1" lang="en" sz="1000" u="sng">
                          <a:solidFill>
                            <a:schemeClr val="hlink"/>
                          </a:solidFill>
                          <a:latin typeface="Golos Text"/>
                          <a:ea typeface="Golos Text"/>
                          <a:cs typeface="Golos Text"/>
                          <a:sym typeface="Golos Text"/>
                          <a:hlinkClick action="ppaction://hlinksldjump" r:id="rId10"/>
                        </a:rPr>
                        <a:t>infographic resources</a:t>
                      </a:r>
                      <a:endParaRPr b="1" sz="1000" u="sng">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dk1"/>
                          </a:solidFill>
                          <a:latin typeface="Golos Text"/>
                          <a:ea typeface="Golos Text"/>
                          <a:cs typeface="Golos Text"/>
                          <a:sym typeface="Golos Text"/>
                        </a:rPr>
                        <a:t>These can be used in the template, and their size and color can be edited</a:t>
                      </a:r>
                      <a:endParaRPr sz="900">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96075">
                <a:tc>
                  <a:txBody>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Editable presentation theme </a:t>
                      </a:r>
                      <a:endParaRPr b="1" sz="1000">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dk1"/>
                          </a:solidFill>
                          <a:latin typeface="Golos Text"/>
                          <a:ea typeface="Golos Text"/>
                          <a:cs typeface="Golos Text"/>
                          <a:sym typeface="Golos Text"/>
                        </a:rPr>
                        <a:t>You can edit the master slides easily. For more info, click </a:t>
                      </a:r>
                      <a:r>
                        <a:rPr b="1" lang="en" sz="1000" u="sng">
                          <a:solidFill>
                            <a:schemeClr val="dk1"/>
                          </a:solidFill>
                          <a:latin typeface="Golos Text"/>
                          <a:ea typeface="Golos Text"/>
                          <a:cs typeface="Golos Text"/>
                          <a:sym typeface="Golos Text"/>
                          <a:hlinkClick r:id="rId11">
                            <a:extLst>
                              <a:ext uri="{A12FA001-AC4F-418D-AE19-62706E023703}">
                                <ahyp:hlinkClr val="tx"/>
                              </a:ext>
                            </a:extLst>
                          </a:hlinkClick>
                        </a:rPr>
                        <a:t>here</a:t>
                      </a:r>
                      <a:endParaRPr sz="900">
                        <a:solidFill>
                          <a:schemeClr val="dk1"/>
                        </a:solidFill>
                        <a:latin typeface="Golos Text"/>
                        <a:ea typeface="Golos Text"/>
                        <a:cs typeface="Golos Text"/>
                        <a:sym typeface="Golos Text"/>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81" name="Google Shape;181;p27"/>
          <p:cNvSpPr txBox="1"/>
          <p:nvPr/>
        </p:nvSpPr>
        <p:spPr>
          <a:xfrm>
            <a:off x="715050" y="1022800"/>
            <a:ext cx="77139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You can delete this slide when you’re done editing the presentation</a:t>
            </a:r>
            <a:endParaRPr b="1" sz="1200">
              <a:solidFill>
                <a:schemeClr val="dk1"/>
              </a:solidFill>
              <a:latin typeface="Golos Text"/>
              <a:ea typeface="Golos Text"/>
              <a:cs typeface="Golos Text"/>
              <a:sym typeface="Golos Text"/>
            </a:endParaRPr>
          </a:p>
        </p:txBody>
      </p:sp>
      <p:sp>
        <p:nvSpPr>
          <p:cNvPr id="182" name="Google Shape;182;p27"/>
          <p:cNvSpPr txBox="1"/>
          <p:nvPr/>
        </p:nvSpPr>
        <p:spPr>
          <a:xfrm>
            <a:off x="720000" y="4146800"/>
            <a:ext cx="3857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Golos Text"/>
                <a:ea typeface="Golos Text"/>
                <a:cs typeface="Golos Text"/>
                <a:sym typeface="Golos Text"/>
              </a:rPr>
              <a:t>For more info:</a:t>
            </a:r>
            <a:br>
              <a:rPr b="1" lang="en" sz="800">
                <a:solidFill>
                  <a:schemeClr val="dk1"/>
                </a:solidFill>
                <a:latin typeface="Golos Text"/>
                <a:ea typeface="Golos Text"/>
                <a:cs typeface="Golos Text"/>
                <a:sym typeface="Golos Text"/>
              </a:rPr>
            </a:br>
            <a:r>
              <a:rPr b="1" lang="en" sz="1000" u="sng">
                <a:solidFill>
                  <a:schemeClr val="dk1"/>
                </a:solidFill>
                <a:latin typeface="Golos Text"/>
                <a:ea typeface="Golos Text"/>
                <a:cs typeface="Golos Text"/>
                <a:sym typeface="Golos Text"/>
                <a:hlinkClick r:id="rId12">
                  <a:extLst>
                    <a:ext uri="{A12FA001-AC4F-418D-AE19-62706E023703}">
                      <ahyp:hlinkClr val="tx"/>
                    </a:ext>
                  </a:extLst>
                </a:hlinkClick>
              </a:rPr>
              <a:t>SLIDESGO</a:t>
            </a:r>
            <a:r>
              <a:rPr b="1" lang="en" sz="1000">
                <a:solidFill>
                  <a:schemeClr val="dk1"/>
                </a:solidFill>
                <a:uFill>
                  <a:noFill/>
                </a:uFill>
                <a:latin typeface="Golos Text"/>
                <a:ea typeface="Golos Text"/>
                <a:cs typeface="Golos Text"/>
                <a:sym typeface="Golos Text"/>
                <a:hlinkClick r:id="rId13">
                  <a:extLst>
                    <a:ext uri="{A12FA001-AC4F-418D-AE19-62706E023703}">
                      <ahyp:hlinkClr val="tx"/>
                    </a:ext>
                  </a:extLst>
                </a:hlinkClick>
              </a:rPr>
              <a:t> </a:t>
            </a:r>
            <a:r>
              <a:rPr b="1" lang="en" sz="1000">
                <a:solidFill>
                  <a:schemeClr val="dk1"/>
                </a:solidFill>
                <a:latin typeface="Golos Text"/>
                <a:ea typeface="Golos Text"/>
                <a:cs typeface="Golos Text"/>
                <a:sym typeface="Golos Text"/>
              </a:rPr>
              <a:t>| </a:t>
            </a:r>
            <a:r>
              <a:rPr b="1" lang="en" sz="1000" u="sng">
                <a:solidFill>
                  <a:schemeClr val="dk1"/>
                </a:solidFill>
                <a:latin typeface="Golos Text"/>
                <a:ea typeface="Golos Text"/>
                <a:cs typeface="Golos Text"/>
                <a:sym typeface="Golos Text"/>
                <a:hlinkClick r:id="rId14">
                  <a:extLst>
                    <a:ext uri="{A12FA001-AC4F-418D-AE19-62706E023703}">
                      <ahyp:hlinkClr val="tx"/>
                    </a:ext>
                  </a:extLst>
                </a:hlinkClick>
              </a:rPr>
              <a:t>BLOG</a:t>
            </a:r>
            <a:r>
              <a:rPr b="1" lang="en" sz="1000">
                <a:solidFill>
                  <a:schemeClr val="dk1"/>
                </a:solidFill>
                <a:latin typeface="Golos Text"/>
                <a:ea typeface="Golos Text"/>
                <a:cs typeface="Golos Text"/>
                <a:sym typeface="Golos Text"/>
              </a:rPr>
              <a:t> | </a:t>
            </a:r>
            <a:r>
              <a:rPr b="1" lang="en" sz="1000" u="sng">
                <a:solidFill>
                  <a:schemeClr val="dk1"/>
                </a:solidFill>
                <a:latin typeface="Golos Text"/>
                <a:ea typeface="Golos Text"/>
                <a:cs typeface="Golos Text"/>
                <a:sym typeface="Golos Text"/>
                <a:hlinkClick r:id="rId15">
                  <a:extLst>
                    <a:ext uri="{A12FA001-AC4F-418D-AE19-62706E023703}">
                      <ahyp:hlinkClr val="tx"/>
                    </a:ext>
                  </a:extLst>
                </a:hlinkClick>
              </a:rPr>
              <a:t>FAQ</a:t>
            </a:r>
            <a:r>
              <a:rPr b="1" lang="en" sz="1000" u="sng">
                <a:solidFill>
                  <a:schemeClr val="dk1"/>
                </a:solidFill>
                <a:latin typeface="Golos Text"/>
                <a:ea typeface="Golos Text"/>
                <a:cs typeface="Golos Text"/>
                <a:sym typeface="Golos Text"/>
              </a:rPr>
              <a:t>s</a:t>
            </a:r>
            <a:endParaRPr b="1" sz="1000" u="sng">
              <a:solidFill>
                <a:schemeClr val="dk1"/>
              </a:solidFill>
              <a:latin typeface="Golos Text"/>
              <a:ea typeface="Golos Text"/>
              <a:cs typeface="Golos Text"/>
              <a:sym typeface="Golos Text"/>
            </a:endParaRPr>
          </a:p>
        </p:txBody>
      </p:sp>
      <p:sp>
        <p:nvSpPr>
          <p:cNvPr id="183" name="Google Shape;183;p27"/>
          <p:cNvSpPr txBox="1"/>
          <p:nvPr/>
        </p:nvSpPr>
        <p:spPr>
          <a:xfrm>
            <a:off x="4577100" y="4146800"/>
            <a:ext cx="38571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Golos Text"/>
                <a:ea typeface="Golos Text"/>
                <a:cs typeface="Golos Text"/>
                <a:sym typeface="Golos Text"/>
              </a:rPr>
              <a:t>You can visit our sister </a:t>
            </a:r>
            <a:r>
              <a:rPr b="1" lang="en" sz="800">
                <a:solidFill>
                  <a:schemeClr val="dk1"/>
                </a:solidFill>
                <a:latin typeface="Golos Text"/>
                <a:ea typeface="Golos Text"/>
                <a:cs typeface="Golos Text"/>
                <a:sym typeface="Golos Text"/>
              </a:rPr>
              <a:t>projects</a:t>
            </a:r>
            <a:r>
              <a:rPr b="1" lang="en" sz="800">
                <a:solidFill>
                  <a:schemeClr val="dk1"/>
                </a:solidFill>
                <a:latin typeface="Golos Text"/>
                <a:ea typeface="Golos Text"/>
                <a:cs typeface="Golos Text"/>
                <a:sym typeface="Golos Text"/>
              </a:rPr>
              <a:t>:</a:t>
            </a:r>
            <a:br>
              <a:rPr b="1" lang="en" sz="800">
                <a:solidFill>
                  <a:schemeClr val="dk1"/>
                </a:solidFill>
                <a:latin typeface="Golos Text"/>
                <a:ea typeface="Golos Text"/>
                <a:cs typeface="Golos Text"/>
                <a:sym typeface="Golos Text"/>
              </a:rPr>
            </a:br>
            <a:r>
              <a:rPr b="1" lang="en" sz="1000" u="sng">
                <a:solidFill>
                  <a:schemeClr val="dk1"/>
                </a:solidFill>
                <a:latin typeface="Golos Text"/>
                <a:ea typeface="Golos Text"/>
                <a:cs typeface="Golos Text"/>
                <a:sym typeface="Golos Text"/>
                <a:hlinkClick r:id="rId16">
                  <a:extLst>
                    <a:ext uri="{A12FA001-AC4F-418D-AE19-62706E023703}">
                      <ahyp:hlinkClr val="tx"/>
                    </a:ext>
                  </a:extLst>
                </a:hlinkClick>
              </a:rPr>
              <a:t>FREEPIK</a:t>
            </a:r>
            <a:r>
              <a:rPr b="1" lang="en" sz="1000">
                <a:solidFill>
                  <a:schemeClr val="dk1"/>
                </a:solidFill>
                <a:latin typeface="Golos Text"/>
                <a:ea typeface="Golos Text"/>
                <a:cs typeface="Golos Text"/>
                <a:sym typeface="Golos Text"/>
              </a:rPr>
              <a:t> | </a:t>
            </a:r>
            <a:r>
              <a:rPr b="1" lang="en" sz="1000" u="sng">
                <a:solidFill>
                  <a:schemeClr val="dk1"/>
                </a:solidFill>
                <a:latin typeface="Golos Text"/>
                <a:ea typeface="Golos Text"/>
                <a:cs typeface="Golos Text"/>
                <a:sym typeface="Golos Text"/>
                <a:hlinkClick r:id="rId17">
                  <a:extLst>
                    <a:ext uri="{A12FA001-AC4F-418D-AE19-62706E023703}">
                      <ahyp:hlinkClr val="tx"/>
                    </a:ext>
                  </a:extLst>
                </a:hlinkClick>
              </a:rPr>
              <a:t>FLATICON</a:t>
            </a:r>
            <a:r>
              <a:rPr b="1" lang="en" sz="1000">
                <a:solidFill>
                  <a:schemeClr val="dk1"/>
                </a:solidFill>
                <a:latin typeface="Golos Text"/>
                <a:ea typeface="Golos Text"/>
                <a:cs typeface="Golos Text"/>
                <a:sym typeface="Golos Text"/>
              </a:rPr>
              <a:t> | </a:t>
            </a:r>
            <a:r>
              <a:rPr b="1" lang="en" sz="1000" u="sng">
                <a:solidFill>
                  <a:schemeClr val="dk1"/>
                </a:solidFill>
                <a:latin typeface="Golos Text"/>
                <a:ea typeface="Golos Text"/>
                <a:cs typeface="Golos Text"/>
                <a:sym typeface="Golos Text"/>
                <a:hlinkClick r:id="rId18">
                  <a:extLst>
                    <a:ext uri="{A12FA001-AC4F-418D-AE19-62706E023703}">
                      <ahyp:hlinkClr val="tx"/>
                    </a:ext>
                  </a:extLst>
                </a:hlinkClick>
              </a:rPr>
              <a:t>STORYSET</a:t>
            </a:r>
            <a:r>
              <a:rPr b="1" lang="en" sz="1000">
                <a:solidFill>
                  <a:schemeClr val="dk1"/>
                </a:solidFill>
                <a:latin typeface="Golos Text"/>
                <a:ea typeface="Golos Text"/>
                <a:cs typeface="Golos Text"/>
                <a:sym typeface="Golos Text"/>
              </a:rPr>
              <a:t> | </a:t>
            </a:r>
            <a:r>
              <a:rPr b="1" lang="en" sz="1000" u="sng">
                <a:solidFill>
                  <a:schemeClr val="dk1"/>
                </a:solidFill>
                <a:latin typeface="Golos Text"/>
                <a:ea typeface="Golos Text"/>
                <a:cs typeface="Golos Text"/>
                <a:sym typeface="Golos Text"/>
                <a:hlinkClick r:id="rId19">
                  <a:extLst>
                    <a:ext uri="{A12FA001-AC4F-418D-AE19-62706E023703}">
                      <ahyp:hlinkClr val="tx"/>
                    </a:ext>
                  </a:extLst>
                </a:hlinkClick>
              </a:rPr>
              <a:t>WEPIK</a:t>
            </a:r>
            <a:r>
              <a:rPr b="1" lang="en" sz="1000">
                <a:solidFill>
                  <a:schemeClr val="dk1"/>
                </a:solidFill>
                <a:uFill>
                  <a:noFill/>
                </a:uFill>
                <a:latin typeface="Golos Text"/>
                <a:ea typeface="Golos Text"/>
                <a:cs typeface="Golos Text"/>
                <a:sym typeface="Golos Text"/>
                <a:hlinkClick r:id="rId20">
                  <a:extLst>
                    <a:ext uri="{A12FA001-AC4F-418D-AE19-62706E023703}">
                      <ahyp:hlinkClr val="tx"/>
                    </a:ext>
                  </a:extLst>
                </a:hlinkClick>
              </a:rPr>
              <a:t> </a:t>
            </a:r>
            <a:r>
              <a:rPr b="1" lang="en" sz="1000">
                <a:solidFill>
                  <a:schemeClr val="dk1"/>
                </a:solidFill>
                <a:latin typeface="Golos Text"/>
                <a:ea typeface="Golos Text"/>
                <a:cs typeface="Golos Text"/>
                <a:sym typeface="Golos Text"/>
              </a:rPr>
              <a:t>| </a:t>
            </a:r>
            <a:r>
              <a:rPr b="1" lang="en" sz="1000" u="sng">
                <a:solidFill>
                  <a:schemeClr val="dk1"/>
                </a:solidFill>
                <a:latin typeface="Golos Text"/>
                <a:ea typeface="Golos Text"/>
                <a:cs typeface="Golos Text"/>
                <a:sym typeface="Golos Text"/>
                <a:hlinkClick r:id="rId21">
                  <a:extLst>
                    <a:ext uri="{A12FA001-AC4F-418D-AE19-62706E023703}">
                      <ahyp:hlinkClr val="tx"/>
                    </a:ext>
                  </a:extLst>
                </a:hlinkClick>
              </a:rPr>
              <a:t>VIDEVO</a:t>
            </a:r>
            <a:endParaRPr b="1" sz="1000">
              <a:solidFill>
                <a:schemeClr val="dk1"/>
              </a:solidFill>
              <a:latin typeface="Golos Text"/>
              <a:ea typeface="Golos Text"/>
              <a:cs typeface="Golos Text"/>
              <a:sym typeface="Golos Text"/>
            </a:endParaRPr>
          </a:p>
        </p:txBody>
      </p:sp>
      <p:cxnSp>
        <p:nvCxnSpPr>
          <p:cNvPr id="184" name="Google Shape;184;p27"/>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45"/>
          <p:cNvSpPr txBox="1"/>
          <p:nvPr>
            <p:ph type="ctrTitle"/>
          </p:nvPr>
        </p:nvSpPr>
        <p:spPr>
          <a:xfrm>
            <a:off x="715100" y="611200"/>
            <a:ext cx="3856800" cy="945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425" name="Google Shape;425;p45"/>
          <p:cNvSpPr txBox="1"/>
          <p:nvPr>
            <p:ph idx="1" type="subTitle"/>
          </p:nvPr>
        </p:nvSpPr>
        <p:spPr>
          <a:xfrm>
            <a:off x="715100" y="1480900"/>
            <a:ext cx="3856800" cy="130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Do you have 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yourwebsite.com</a:t>
            </a:r>
            <a:endParaRPr/>
          </a:p>
        </p:txBody>
      </p:sp>
      <p:sp>
        <p:nvSpPr>
          <p:cNvPr id="426" name="Google Shape;426;p45"/>
          <p:cNvSpPr txBox="1"/>
          <p:nvPr/>
        </p:nvSpPr>
        <p:spPr>
          <a:xfrm>
            <a:off x="715100" y="4023025"/>
            <a:ext cx="3856800" cy="286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Please keep this slide for attribution</a:t>
            </a:r>
            <a:endParaRPr b="1" sz="1000">
              <a:solidFill>
                <a:schemeClr val="dk1"/>
              </a:solidFill>
              <a:latin typeface="Golos Text"/>
              <a:ea typeface="Golos Text"/>
              <a:cs typeface="Golos Text"/>
              <a:sym typeface="Golos Text"/>
            </a:endParaRPr>
          </a:p>
        </p:txBody>
      </p:sp>
      <p:grpSp>
        <p:nvGrpSpPr>
          <p:cNvPr id="427" name="Google Shape;427;p45"/>
          <p:cNvGrpSpPr/>
          <p:nvPr/>
        </p:nvGrpSpPr>
        <p:grpSpPr>
          <a:xfrm>
            <a:off x="791312" y="2961655"/>
            <a:ext cx="286056" cy="286041"/>
            <a:chOff x="266768" y="1721375"/>
            <a:chExt cx="397907" cy="397887"/>
          </a:xfrm>
        </p:grpSpPr>
        <p:sp>
          <p:nvSpPr>
            <p:cNvPr id="428" name="Google Shape;428;p4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45"/>
          <p:cNvGrpSpPr/>
          <p:nvPr/>
        </p:nvGrpSpPr>
        <p:grpSpPr>
          <a:xfrm>
            <a:off x="1572486" y="2961655"/>
            <a:ext cx="286041" cy="286041"/>
            <a:chOff x="1379798" y="1723250"/>
            <a:chExt cx="397887" cy="397887"/>
          </a:xfrm>
        </p:grpSpPr>
        <p:sp>
          <p:nvSpPr>
            <p:cNvPr id="431" name="Google Shape;431;p4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45"/>
          <p:cNvGrpSpPr/>
          <p:nvPr/>
        </p:nvGrpSpPr>
        <p:grpSpPr>
          <a:xfrm>
            <a:off x="1180652" y="2961655"/>
            <a:ext cx="286026" cy="286041"/>
            <a:chOff x="864491" y="1723250"/>
            <a:chExt cx="397866" cy="397887"/>
          </a:xfrm>
        </p:grpSpPr>
        <p:sp>
          <p:nvSpPr>
            <p:cNvPr id="436" name="Google Shape;436;p4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45"/>
          <p:cNvGrpSpPr/>
          <p:nvPr/>
        </p:nvGrpSpPr>
        <p:grpSpPr>
          <a:xfrm>
            <a:off x="5470116" y="2506187"/>
            <a:ext cx="4424865" cy="3197346"/>
            <a:chOff x="6316061" y="2698733"/>
            <a:chExt cx="4134229" cy="2987337"/>
          </a:xfrm>
        </p:grpSpPr>
        <p:sp>
          <p:nvSpPr>
            <p:cNvPr id="440" name="Google Shape;440;p45"/>
            <p:cNvSpPr/>
            <p:nvPr/>
          </p:nvSpPr>
          <p:spPr>
            <a:xfrm>
              <a:off x="7344948" y="2698733"/>
              <a:ext cx="1047516" cy="1209476"/>
            </a:xfrm>
            <a:custGeom>
              <a:rect b="b" l="l" r="r" t="t"/>
              <a:pathLst>
                <a:path extrusionOk="0" h="23053" w="19966">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5"/>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5"/>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5"/>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5"/>
            <p:cNvSpPr/>
            <p:nvPr/>
          </p:nvSpPr>
          <p:spPr>
            <a:xfrm>
              <a:off x="8373887" y="2698733"/>
              <a:ext cx="1047464" cy="1209476"/>
            </a:xfrm>
            <a:custGeom>
              <a:rect b="b" l="l" r="r" t="t"/>
              <a:pathLst>
                <a:path extrusionOk="0" h="23053" w="19965">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5"/>
            <p:cNvSpPr/>
            <p:nvPr/>
          </p:nvSpPr>
          <p:spPr>
            <a:xfrm>
              <a:off x="7859522"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5"/>
            <p:cNvSpPr/>
            <p:nvPr/>
          </p:nvSpPr>
          <p:spPr>
            <a:xfrm>
              <a:off x="8888461" y="3587742"/>
              <a:ext cx="1047254" cy="1209528"/>
            </a:xfrm>
            <a:custGeom>
              <a:rect b="b" l="l" r="r" t="t"/>
              <a:pathLst>
                <a:path extrusionOk="0" h="23054" w="19961">
                  <a:moveTo>
                    <a:pt x="9979" y="407"/>
                  </a:moveTo>
                  <a:lnTo>
                    <a:pt x="19609" y="5965"/>
                  </a:lnTo>
                  <a:lnTo>
                    <a:pt x="19609" y="17085"/>
                  </a:lnTo>
                  <a:lnTo>
                    <a:pt x="9979" y="22647"/>
                  </a:lnTo>
                  <a:lnTo>
                    <a:pt x="349" y="17085"/>
                  </a:lnTo>
                  <a:lnTo>
                    <a:pt x="349" y="5965"/>
                  </a:lnTo>
                  <a:lnTo>
                    <a:pt x="9979" y="407"/>
                  </a:lnTo>
                  <a:close/>
                  <a:moveTo>
                    <a:pt x="9979" y="0"/>
                  </a:moveTo>
                  <a:lnTo>
                    <a:pt x="86" y="5713"/>
                  </a:lnTo>
                  <a:lnTo>
                    <a:pt x="1" y="5763"/>
                  </a:lnTo>
                  <a:lnTo>
                    <a:pt x="1" y="17290"/>
                  </a:lnTo>
                  <a:lnTo>
                    <a:pt x="9979"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5"/>
            <p:cNvSpPr/>
            <p:nvPr/>
          </p:nvSpPr>
          <p:spPr>
            <a:xfrm>
              <a:off x="8373887" y="4476751"/>
              <a:ext cx="1047464" cy="1209318"/>
            </a:xfrm>
            <a:custGeom>
              <a:rect b="b" l="l" r="r" t="t"/>
              <a:pathLst>
                <a:path extrusionOk="0" h="23050" w="19965">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5"/>
            <p:cNvSpPr/>
            <p:nvPr/>
          </p:nvSpPr>
          <p:spPr>
            <a:xfrm>
              <a:off x="9402826" y="4476751"/>
              <a:ext cx="1047464" cy="1209318"/>
            </a:xfrm>
            <a:custGeom>
              <a:rect b="b" l="l" r="r" t="t"/>
              <a:pathLst>
                <a:path extrusionOk="0" h="23050" w="19965">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49" name="Google Shape;449;p45"/>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 name="Shape 453"/>
        <p:cNvGrpSpPr/>
        <p:nvPr/>
      </p:nvGrpSpPr>
      <p:grpSpPr>
        <a:xfrm>
          <a:off x="0" y="0"/>
          <a:ext cx="0" cy="0"/>
          <a:chOff x="0" y="0"/>
          <a:chExt cx="0" cy="0"/>
        </a:xfrm>
      </p:grpSpPr>
      <p:sp>
        <p:nvSpPr>
          <p:cNvPr id="454" name="Google Shape;454;p46"/>
          <p:cNvSpPr txBox="1"/>
          <p:nvPr>
            <p:ph type="title"/>
          </p:nvPr>
        </p:nvSpPr>
        <p:spPr>
          <a:xfrm>
            <a:off x="715100" y="535000"/>
            <a:ext cx="7713900" cy="620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455" name="Google Shape;455;p46"/>
          <p:cNvSpPr txBox="1"/>
          <p:nvPr>
            <p:ph idx="4294967295" type="body"/>
          </p:nvPr>
        </p:nvSpPr>
        <p:spPr>
          <a:xfrm>
            <a:off x="715100" y="1156900"/>
            <a:ext cx="7713900" cy="719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the one of this template:</a:t>
            </a:r>
            <a:endParaRPr/>
          </a:p>
          <a:p>
            <a:pPr indent="-304800" lvl="0" marL="457200" rtl="0" algn="l">
              <a:spcBef>
                <a:spcPts val="1000"/>
              </a:spcBef>
              <a:spcAft>
                <a:spcPts val="1000"/>
              </a:spcAft>
              <a:buSzPts val="1200"/>
              <a:buChar char="●"/>
            </a:pPr>
            <a:r>
              <a:rPr lang="en" u="sng">
                <a:solidFill>
                  <a:schemeClr val="hlink"/>
                </a:solidFill>
                <a:hlinkClick r:id="rId3"/>
              </a:rPr>
              <a:t>Technology background</a:t>
            </a:r>
            <a:endParaRPr/>
          </a:p>
        </p:txBody>
      </p:sp>
      <p:grpSp>
        <p:nvGrpSpPr>
          <p:cNvPr id="456" name="Google Shape;456;p46"/>
          <p:cNvGrpSpPr/>
          <p:nvPr/>
        </p:nvGrpSpPr>
        <p:grpSpPr>
          <a:xfrm>
            <a:off x="1409923" y="2581062"/>
            <a:ext cx="2467154" cy="1430264"/>
            <a:chOff x="1539550" y="2285400"/>
            <a:chExt cx="1724800" cy="999975"/>
          </a:xfrm>
        </p:grpSpPr>
        <p:sp>
          <p:nvSpPr>
            <p:cNvPr id="457" name="Google Shape;457;p46"/>
            <p:cNvSpPr/>
            <p:nvPr/>
          </p:nvSpPr>
          <p:spPr>
            <a:xfrm>
              <a:off x="1539550" y="2285400"/>
              <a:ext cx="499125" cy="576350"/>
            </a:xfrm>
            <a:custGeom>
              <a:rect b="b" l="l" r="r" t="t"/>
              <a:pathLst>
                <a:path extrusionOk="0" h="23054" w="19965">
                  <a:moveTo>
                    <a:pt x="9982" y="407"/>
                  </a:moveTo>
                  <a:lnTo>
                    <a:pt x="19612" y="5965"/>
                  </a:lnTo>
                  <a:lnTo>
                    <a:pt x="19612" y="17085"/>
                  </a:lnTo>
                  <a:lnTo>
                    <a:pt x="9982" y="22647"/>
                  </a:lnTo>
                  <a:lnTo>
                    <a:pt x="352" y="17085"/>
                  </a:lnTo>
                  <a:lnTo>
                    <a:pt x="352" y="5965"/>
                  </a:lnTo>
                  <a:lnTo>
                    <a:pt x="9982" y="407"/>
                  </a:lnTo>
                  <a:close/>
                  <a:moveTo>
                    <a:pt x="9982" y="1"/>
                  </a:moveTo>
                  <a:lnTo>
                    <a:pt x="89" y="5714"/>
                  </a:lnTo>
                  <a:lnTo>
                    <a:pt x="0" y="5764"/>
                  </a:lnTo>
                  <a:lnTo>
                    <a:pt x="0" y="17291"/>
                  </a:lnTo>
                  <a:lnTo>
                    <a:pt x="9982" y="23054"/>
                  </a:lnTo>
                  <a:lnTo>
                    <a:pt x="19875" y="17341"/>
                  </a:lnTo>
                  <a:lnTo>
                    <a:pt x="19964" y="17291"/>
                  </a:lnTo>
                  <a:lnTo>
                    <a:pt x="19964" y="5764"/>
                  </a:lnTo>
                  <a:lnTo>
                    <a:pt x="9982" y="1"/>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6"/>
            <p:cNvSpPr/>
            <p:nvPr/>
          </p:nvSpPr>
          <p:spPr>
            <a:xfrm>
              <a:off x="2029825" y="2285400"/>
              <a:ext cx="499150" cy="576350"/>
            </a:xfrm>
            <a:custGeom>
              <a:rect b="b" l="l" r="r" t="t"/>
              <a:pathLst>
                <a:path extrusionOk="0" h="23054" w="19966">
                  <a:moveTo>
                    <a:pt x="9983" y="407"/>
                  </a:moveTo>
                  <a:lnTo>
                    <a:pt x="19613" y="5965"/>
                  </a:lnTo>
                  <a:lnTo>
                    <a:pt x="19613" y="17085"/>
                  </a:lnTo>
                  <a:lnTo>
                    <a:pt x="9983" y="22647"/>
                  </a:lnTo>
                  <a:lnTo>
                    <a:pt x="353" y="17085"/>
                  </a:lnTo>
                  <a:lnTo>
                    <a:pt x="353" y="5965"/>
                  </a:lnTo>
                  <a:lnTo>
                    <a:pt x="9983" y="407"/>
                  </a:lnTo>
                  <a:close/>
                  <a:moveTo>
                    <a:pt x="9983" y="1"/>
                  </a:moveTo>
                  <a:lnTo>
                    <a:pt x="90" y="5714"/>
                  </a:lnTo>
                  <a:lnTo>
                    <a:pt x="1" y="5764"/>
                  </a:lnTo>
                  <a:lnTo>
                    <a:pt x="1" y="17291"/>
                  </a:lnTo>
                  <a:lnTo>
                    <a:pt x="9983" y="23054"/>
                  </a:lnTo>
                  <a:lnTo>
                    <a:pt x="19876" y="17341"/>
                  </a:lnTo>
                  <a:lnTo>
                    <a:pt x="19965" y="17291"/>
                  </a:lnTo>
                  <a:lnTo>
                    <a:pt x="19965" y="5764"/>
                  </a:lnTo>
                  <a:lnTo>
                    <a:pt x="9983" y="1"/>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46"/>
            <p:cNvSpPr/>
            <p:nvPr/>
          </p:nvSpPr>
          <p:spPr>
            <a:xfrm>
              <a:off x="2520125" y="2285400"/>
              <a:ext cx="499125" cy="576350"/>
            </a:xfrm>
            <a:custGeom>
              <a:rect b="b" l="l" r="r" t="t"/>
              <a:pathLst>
                <a:path extrusionOk="0" h="23054" w="19965">
                  <a:moveTo>
                    <a:pt x="9983" y="407"/>
                  </a:moveTo>
                  <a:lnTo>
                    <a:pt x="19613" y="5965"/>
                  </a:lnTo>
                  <a:lnTo>
                    <a:pt x="19613" y="17085"/>
                  </a:lnTo>
                  <a:lnTo>
                    <a:pt x="9983" y="22647"/>
                  </a:lnTo>
                  <a:lnTo>
                    <a:pt x="353" y="17085"/>
                  </a:lnTo>
                  <a:lnTo>
                    <a:pt x="353" y="5965"/>
                  </a:lnTo>
                  <a:lnTo>
                    <a:pt x="9983" y="407"/>
                  </a:lnTo>
                  <a:close/>
                  <a:moveTo>
                    <a:pt x="9983" y="1"/>
                  </a:moveTo>
                  <a:lnTo>
                    <a:pt x="90" y="5714"/>
                  </a:lnTo>
                  <a:lnTo>
                    <a:pt x="1" y="5764"/>
                  </a:lnTo>
                  <a:lnTo>
                    <a:pt x="1" y="17291"/>
                  </a:lnTo>
                  <a:lnTo>
                    <a:pt x="9983" y="23054"/>
                  </a:lnTo>
                  <a:lnTo>
                    <a:pt x="19876" y="17341"/>
                  </a:lnTo>
                  <a:lnTo>
                    <a:pt x="19965" y="17291"/>
                  </a:lnTo>
                  <a:lnTo>
                    <a:pt x="19965" y="5764"/>
                  </a:lnTo>
                  <a:lnTo>
                    <a:pt x="9983" y="1"/>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6"/>
            <p:cNvSpPr/>
            <p:nvPr/>
          </p:nvSpPr>
          <p:spPr>
            <a:xfrm>
              <a:off x="1784650" y="2709050"/>
              <a:ext cx="499125" cy="576325"/>
            </a:xfrm>
            <a:custGeom>
              <a:rect b="b" l="l" r="r" t="t"/>
              <a:pathLst>
                <a:path extrusionOk="0" h="23053" w="19965">
                  <a:moveTo>
                    <a:pt x="9982" y="407"/>
                  </a:moveTo>
                  <a:lnTo>
                    <a:pt x="19616" y="5965"/>
                  </a:lnTo>
                  <a:lnTo>
                    <a:pt x="19616" y="17085"/>
                  </a:lnTo>
                  <a:lnTo>
                    <a:pt x="9982" y="22647"/>
                  </a:lnTo>
                  <a:lnTo>
                    <a:pt x="352" y="17085"/>
                  </a:lnTo>
                  <a:lnTo>
                    <a:pt x="352" y="5965"/>
                  </a:lnTo>
                  <a:lnTo>
                    <a:pt x="9982" y="407"/>
                  </a:lnTo>
                  <a:close/>
                  <a:moveTo>
                    <a:pt x="9982" y="0"/>
                  </a:moveTo>
                  <a:lnTo>
                    <a:pt x="89" y="5713"/>
                  </a:lnTo>
                  <a:lnTo>
                    <a:pt x="0" y="5763"/>
                  </a:lnTo>
                  <a:lnTo>
                    <a:pt x="0" y="17290"/>
                  </a:lnTo>
                  <a:lnTo>
                    <a:pt x="9982" y="23053"/>
                  </a:lnTo>
                  <a:lnTo>
                    <a:pt x="19875" y="17340"/>
                  </a:lnTo>
                  <a:lnTo>
                    <a:pt x="19964" y="17290"/>
                  </a:lnTo>
                  <a:lnTo>
                    <a:pt x="19964" y="5763"/>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6"/>
            <p:cNvSpPr/>
            <p:nvPr/>
          </p:nvSpPr>
          <p:spPr>
            <a:xfrm>
              <a:off x="2275025" y="2709050"/>
              <a:ext cx="499050" cy="576325"/>
            </a:xfrm>
            <a:custGeom>
              <a:rect b="b" l="l" r="r" t="t"/>
              <a:pathLst>
                <a:path extrusionOk="0" h="23053" w="19962">
                  <a:moveTo>
                    <a:pt x="9979" y="407"/>
                  </a:moveTo>
                  <a:lnTo>
                    <a:pt x="19609" y="5965"/>
                  </a:lnTo>
                  <a:lnTo>
                    <a:pt x="19609" y="17085"/>
                  </a:lnTo>
                  <a:lnTo>
                    <a:pt x="9979" y="22647"/>
                  </a:lnTo>
                  <a:lnTo>
                    <a:pt x="349" y="17085"/>
                  </a:lnTo>
                  <a:lnTo>
                    <a:pt x="349" y="5965"/>
                  </a:lnTo>
                  <a:lnTo>
                    <a:pt x="9979" y="407"/>
                  </a:lnTo>
                  <a:close/>
                  <a:moveTo>
                    <a:pt x="9979" y="0"/>
                  </a:moveTo>
                  <a:lnTo>
                    <a:pt x="86" y="5713"/>
                  </a:lnTo>
                  <a:lnTo>
                    <a:pt x="1" y="5763"/>
                  </a:lnTo>
                  <a:lnTo>
                    <a:pt x="1" y="17290"/>
                  </a:lnTo>
                  <a:lnTo>
                    <a:pt x="9979"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46"/>
            <p:cNvSpPr/>
            <p:nvPr/>
          </p:nvSpPr>
          <p:spPr>
            <a:xfrm>
              <a:off x="2765225" y="2709050"/>
              <a:ext cx="499125" cy="576325"/>
            </a:xfrm>
            <a:custGeom>
              <a:rect b="b" l="l" r="r" t="t"/>
              <a:pathLst>
                <a:path extrusionOk="0" h="23053" w="19965">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 name="Google Shape;463;p46"/>
          <p:cNvGrpSpPr/>
          <p:nvPr/>
        </p:nvGrpSpPr>
        <p:grpSpPr>
          <a:xfrm>
            <a:off x="5442172" y="2278178"/>
            <a:ext cx="2116456" cy="2036032"/>
            <a:chOff x="3680850" y="4051650"/>
            <a:chExt cx="1479625" cy="1423500"/>
          </a:xfrm>
        </p:grpSpPr>
        <p:sp>
          <p:nvSpPr>
            <p:cNvPr id="464" name="Google Shape;464;p46"/>
            <p:cNvSpPr/>
            <p:nvPr/>
          </p:nvSpPr>
          <p:spPr>
            <a:xfrm>
              <a:off x="3925950" y="4051650"/>
              <a:ext cx="499125" cy="576325"/>
            </a:xfrm>
            <a:custGeom>
              <a:rect b="b" l="l" r="r" t="t"/>
              <a:pathLst>
                <a:path extrusionOk="0" h="23053" w="19965">
                  <a:moveTo>
                    <a:pt x="9982" y="407"/>
                  </a:moveTo>
                  <a:lnTo>
                    <a:pt x="19612" y="5965"/>
                  </a:lnTo>
                  <a:lnTo>
                    <a:pt x="19612" y="17085"/>
                  </a:lnTo>
                  <a:lnTo>
                    <a:pt x="9982" y="22647"/>
                  </a:lnTo>
                  <a:lnTo>
                    <a:pt x="353" y="17085"/>
                  </a:lnTo>
                  <a:lnTo>
                    <a:pt x="353" y="5965"/>
                  </a:lnTo>
                  <a:lnTo>
                    <a:pt x="9982" y="407"/>
                  </a:lnTo>
                  <a:close/>
                  <a:moveTo>
                    <a:pt x="9982" y="0"/>
                  </a:moveTo>
                  <a:lnTo>
                    <a:pt x="89" y="5713"/>
                  </a:lnTo>
                  <a:lnTo>
                    <a:pt x="0" y="5763"/>
                  </a:lnTo>
                  <a:lnTo>
                    <a:pt x="0" y="17290"/>
                  </a:lnTo>
                  <a:lnTo>
                    <a:pt x="9982" y="23053"/>
                  </a:lnTo>
                  <a:lnTo>
                    <a:pt x="19875" y="17340"/>
                  </a:lnTo>
                  <a:lnTo>
                    <a:pt x="19964" y="17290"/>
                  </a:lnTo>
                  <a:lnTo>
                    <a:pt x="19964" y="5763"/>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6"/>
            <p:cNvSpPr/>
            <p:nvPr/>
          </p:nvSpPr>
          <p:spPr>
            <a:xfrm>
              <a:off x="4416250" y="4051650"/>
              <a:ext cx="499125" cy="576325"/>
            </a:xfrm>
            <a:custGeom>
              <a:rect b="b" l="l" r="r" t="t"/>
              <a:pathLst>
                <a:path extrusionOk="0" h="23053" w="19965">
                  <a:moveTo>
                    <a:pt x="9982" y="407"/>
                  </a:moveTo>
                  <a:lnTo>
                    <a:pt x="19612" y="5965"/>
                  </a:lnTo>
                  <a:lnTo>
                    <a:pt x="19612" y="17085"/>
                  </a:lnTo>
                  <a:lnTo>
                    <a:pt x="9982" y="22647"/>
                  </a:lnTo>
                  <a:lnTo>
                    <a:pt x="352" y="17085"/>
                  </a:lnTo>
                  <a:lnTo>
                    <a:pt x="352" y="5965"/>
                  </a:lnTo>
                  <a:lnTo>
                    <a:pt x="9982" y="407"/>
                  </a:lnTo>
                  <a:close/>
                  <a:moveTo>
                    <a:pt x="9982" y="0"/>
                  </a:moveTo>
                  <a:lnTo>
                    <a:pt x="89" y="5713"/>
                  </a:lnTo>
                  <a:lnTo>
                    <a:pt x="0" y="5763"/>
                  </a:lnTo>
                  <a:lnTo>
                    <a:pt x="0" y="17290"/>
                  </a:lnTo>
                  <a:lnTo>
                    <a:pt x="9982" y="23053"/>
                  </a:lnTo>
                  <a:lnTo>
                    <a:pt x="19875" y="17340"/>
                  </a:lnTo>
                  <a:lnTo>
                    <a:pt x="19964" y="17290"/>
                  </a:lnTo>
                  <a:lnTo>
                    <a:pt x="19964" y="5763"/>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46"/>
            <p:cNvSpPr/>
            <p:nvPr/>
          </p:nvSpPr>
          <p:spPr>
            <a:xfrm>
              <a:off x="3680850" y="4475275"/>
              <a:ext cx="499025" cy="576350"/>
            </a:xfrm>
            <a:custGeom>
              <a:rect b="b" l="l" r="r" t="t"/>
              <a:pathLst>
                <a:path extrusionOk="0" h="23054" w="19961">
                  <a:moveTo>
                    <a:pt x="9982" y="407"/>
                  </a:moveTo>
                  <a:lnTo>
                    <a:pt x="19612" y="5965"/>
                  </a:lnTo>
                  <a:lnTo>
                    <a:pt x="19612" y="17085"/>
                  </a:lnTo>
                  <a:lnTo>
                    <a:pt x="9982" y="22647"/>
                  </a:lnTo>
                  <a:lnTo>
                    <a:pt x="349" y="17085"/>
                  </a:lnTo>
                  <a:lnTo>
                    <a:pt x="349" y="5965"/>
                  </a:lnTo>
                  <a:lnTo>
                    <a:pt x="9982" y="407"/>
                  </a:lnTo>
                  <a:close/>
                  <a:moveTo>
                    <a:pt x="9978" y="0"/>
                  </a:moveTo>
                  <a:lnTo>
                    <a:pt x="85" y="5713"/>
                  </a:lnTo>
                  <a:lnTo>
                    <a:pt x="0" y="5763"/>
                  </a:lnTo>
                  <a:lnTo>
                    <a:pt x="0" y="17290"/>
                  </a:lnTo>
                  <a:lnTo>
                    <a:pt x="9982" y="23053"/>
                  </a:lnTo>
                  <a:lnTo>
                    <a:pt x="19875" y="17340"/>
                  </a:lnTo>
                  <a:lnTo>
                    <a:pt x="19961" y="17290"/>
                  </a:lnTo>
                  <a:lnTo>
                    <a:pt x="19961" y="5763"/>
                  </a:lnTo>
                  <a:lnTo>
                    <a:pt x="9978"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6"/>
            <p:cNvSpPr/>
            <p:nvPr/>
          </p:nvSpPr>
          <p:spPr>
            <a:xfrm>
              <a:off x="4171150" y="4475275"/>
              <a:ext cx="499025" cy="576350"/>
            </a:xfrm>
            <a:custGeom>
              <a:rect b="b" l="l" r="r" t="t"/>
              <a:pathLst>
                <a:path extrusionOk="0" h="23054" w="19961">
                  <a:moveTo>
                    <a:pt x="9982" y="407"/>
                  </a:moveTo>
                  <a:lnTo>
                    <a:pt x="19612" y="5965"/>
                  </a:lnTo>
                  <a:lnTo>
                    <a:pt x="19612" y="17085"/>
                  </a:lnTo>
                  <a:lnTo>
                    <a:pt x="9982" y="22647"/>
                  </a:lnTo>
                  <a:lnTo>
                    <a:pt x="349" y="17085"/>
                  </a:lnTo>
                  <a:lnTo>
                    <a:pt x="349" y="5965"/>
                  </a:lnTo>
                  <a:lnTo>
                    <a:pt x="9982" y="407"/>
                  </a:lnTo>
                  <a:close/>
                  <a:moveTo>
                    <a:pt x="9982" y="0"/>
                  </a:moveTo>
                  <a:lnTo>
                    <a:pt x="85" y="5713"/>
                  </a:lnTo>
                  <a:lnTo>
                    <a:pt x="0" y="5763"/>
                  </a:lnTo>
                  <a:lnTo>
                    <a:pt x="0" y="17290"/>
                  </a:lnTo>
                  <a:lnTo>
                    <a:pt x="9982" y="23053"/>
                  </a:lnTo>
                  <a:lnTo>
                    <a:pt x="19875" y="17340"/>
                  </a:lnTo>
                  <a:lnTo>
                    <a:pt x="19960" y="17290"/>
                  </a:lnTo>
                  <a:lnTo>
                    <a:pt x="19960" y="5763"/>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46"/>
            <p:cNvSpPr/>
            <p:nvPr/>
          </p:nvSpPr>
          <p:spPr>
            <a:xfrm>
              <a:off x="4661450" y="4475275"/>
              <a:ext cx="499025" cy="576350"/>
            </a:xfrm>
            <a:custGeom>
              <a:rect b="b" l="l" r="r" t="t"/>
              <a:pathLst>
                <a:path extrusionOk="0" h="23054" w="19961">
                  <a:moveTo>
                    <a:pt x="9982" y="407"/>
                  </a:moveTo>
                  <a:lnTo>
                    <a:pt x="19612" y="5965"/>
                  </a:lnTo>
                  <a:lnTo>
                    <a:pt x="19612" y="17085"/>
                  </a:lnTo>
                  <a:lnTo>
                    <a:pt x="9982" y="22647"/>
                  </a:lnTo>
                  <a:lnTo>
                    <a:pt x="348" y="17085"/>
                  </a:lnTo>
                  <a:lnTo>
                    <a:pt x="348" y="5965"/>
                  </a:lnTo>
                  <a:lnTo>
                    <a:pt x="9982" y="407"/>
                  </a:lnTo>
                  <a:close/>
                  <a:moveTo>
                    <a:pt x="9978" y="0"/>
                  </a:moveTo>
                  <a:lnTo>
                    <a:pt x="85" y="5713"/>
                  </a:lnTo>
                  <a:lnTo>
                    <a:pt x="0" y="5763"/>
                  </a:lnTo>
                  <a:lnTo>
                    <a:pt x="0" y="17290"/>
                  </a:lnTo>
                  <a:lnTo>
                    <a:pt x="9980" y="23052"/>
                  </a:lnTo>
                  <a:lnTo>
                    <a:pt x="9980" y="23052"/>
                  </a:lnTo>
                  <a:lnTo>
                    <a:pt x="19875" y="17340"/>
                  </a:lnTo>
                  <a:lnTo>
                    <a:pt x="19960" y="17290"/>
                  </a:lnTo>
                  <a:lnTo>
                    <a:pt x="19960" y="5763"/>
                  </a:lnTo>
                  <a:lnTo>
                    <a:pt x="9978" y="0"/>
                  </a:lnTo>
                  <a:close/>
                  <a:moveTo>
                    <a:pt x="9980" y="23052"/>
                  </a:moveTo>
                  <a:lnTo>
                    <a:pt x="9978" y="23053"/>
                  </a:lnTo>
                  <a:lnTo>
                    <a:pt x="9982" y="23053"/>
                  </a:lnTo>
                  <a:lnTo>
                    <a:pt x="9980" y="23052"/>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46"/>
            <p:cNvSpPr/>
            <p:nvPr/>
          </p:nvSpPr>
          <p:spPr>
            <a:xfrm>
              <a:off x="3925950" y="4898900"/>
              <a:ext cx="499125" cy="576250"/>
            </a:xfrm>
            <a:custGeom>
              <a:rect b="b" l="l" r="r" t="t"/>
              <a:pathLst>
                <a:path extrusionOk="0" h="23050" w="19965">
                  <a:moveTo>
                    <a:pt x="9982" y="403"/>
                  </a:moveTo>
                  <a:lnTo>
                    <a:pt x="19612" y="5965"/>
                  </a:lnTo>
                  <a:lnTo>
                    <a:pt x="19612" y="17085"/>
                  </a:lnTo>
                  <a:lnTo>
                    <a:pt x="9982" y="22647"/>
                  </a:lnTo>
                  <a:lnTo>
                    <a:pt x="353" y="17085"/>
                  </a:lnTo>
                  <a:lnTo>
                    <a:pt x="353"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46"/>
            <p:cNvSpPr/>
            <p:nvPr/>
          </p:nvSpPr>
          <p:spPr>
            <a:xfrm>
              <a:off x="4416250" y="4898900"/>
              <a:ext cx="499125" cy="576250"/>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47"/>
          <p:cNvSpPr txBox="1"/>
          <p:nvPr>
            <p:ph type="title"/>
          </p:nvPr>
        </p:nvSpPr>
        <p:spPr>
          <a:xfrm>
            <a:off x="715100" y="535000"/>
            <a:ext cx="7713900" cy="621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476" name="Google Shape;476;p47"/>
          <p:cNvSpPr txBox="1"/>
          <p:nvPr>
            <p:ph idx="4294967295" type="body"/>
          </p:nvPr>
        </p:nvSpPr>
        <p:spPr>
          <a:xfrm>
            <a:off x="715100" y="1156900"/>
            <a:ext cx="7713900" cy="3451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for free at our other websites:</a:t>
            </a:r>
            <a:endParaRPr/>
          </a:p>
          <a:p>
            <a:pPr indent="0" lvl="0" marL="0" rtl="0" algn="l">
              <a:spcBef>
                <a:spcPts val="1000"/>
              </a:spcBef>
              <a:spcAft>
                <a:spcPts val="0"/>
              </a:spcAft>
              <a:buNone/>
            </a:pPr>
            <a:r>
              <a:rPr lang="en" sz="1900">
                <a:latin typeface="Unbounded Medium"/>
                <a:ea typeface="Unbounded Medium"/>
                <a:cs typeface="Unbounded Medium"/>
                <a:sym typeface="Unbounded Medium"/>
              </a:rPr>
              <a:t>PHOTOS</a:t>
            </a:r>
            <a:endParaRPr sz="1900">
              <a:latin typeface="Unbounded Medium"/>
              <a:ea typeface="Unbounded Medium"/>
              <a:cs typeface="Unbounded Medium"/>
              <a:sym typeface="Unbounded Medium"/>
            </a:endParaRPr>
          </a:p>
          <a:p>
            <a:pPr indent="-304800" lvl="0" marL="457200" rtl="0" algn="l">
              <a:spcBef>
                <a:spcPts val="1000"/>
              </a:spcBef>
              <a:spcAft>
                <a:spcPts val="0"/>
              </a:spcAft>
              <a:buSzPts val="1200"/>
              <a:buChar char="●"/>
            </a:pPr>
            <a:r>
              <a:rPr lang="en" u="sng">
                <a:solidFill>
                  <a:schemeClr val="hlink"/>
                </a:solidFill>
                <a:hlinkClick r:id="rId3"/>
              </a:rPr>
              <a:t>Seamless pattern cover wrapping blue background</a:t>
            </a:r>
            <a:endParaRPr/>
          </a:p>
          <a:p>
            <a:pPr indent="-304800" lvl="0" marL="457200" rtl="0" algn="l">
              <a:spcBef>
                <a:spcPts val="0"/>
              </a:spcBef>
              <a:spcAft>
                <a:spcPts val="0"/>
              </a:spcAft>
              <a:buSzPts val="1200"/>
              <a:buChar char="●"/>
            </a:pPr>
            <a:r>
              <a:rPr lang="en" u="sng">
                <a:solidFill>
                  <a:schemeClr val="hlink"/>
                </a:solidFill>
                <a:hlinkClick r:id="rId4"/>
              </a:rPr>
              <a:t>Top view hard drive with purple light</a:t>
            </a:r>
            <a:endParaRPr/>
          </a:p>
          <a:p>
            <a:pPr indent="-304800" lvl="0" marL="457200" rtl="0" algn="l">
              <a:spcBef>
                <a:spcPts val="0"/>
              </a:spcBef>
              <a:spcAft>
                <a:spcPts val="0"/>
              </a:spcAft>
              <a:buSzPts val="1200"/>
              <a:buChar char="●"/>
            </a:pPr>
            <a:r>
              <a:rPr lang="en" u="sng">
                <a:solidFill>
                  <a:schemeClr val="hlink"/>
                </a:solidFill>
                <a:hlinkClick r:id="rId5"/>
              </a:rPr>
              <a:t>Smiley man with headphones front view</a:t>
            </a:r>
            <a:endParaRPr/>
          </a:p>
          <a:p>
            <a:pPr indent="-304800" lvl="0" marL="457200" rtl="0" algn="l">
              <a:spcBef>
                <a:spcPts val="0"/>
              </a:spcBef>
              <a:spcAft>
                <a:spcPts val="0"/>
              </a:spcAft>
              <a:buSzPts val="1200"/>
              <a:buChar char="●"/>
            </a:pPr>
            <a:r>
              <a:rPr lang="en" u="sng">
                <a:solidFill>
                  <a:schemeClr val="hlink"/>
                </a:solidFill>
                <a:hlinkClick r:id="rId6"/>
              </a:rPr>
              <a:t>Side view of woman at home using headphones and tablet</a:t>
            </a:r>
            <a:endParaRPr/>
          </a:p>
          <a:p>
            <a:pPr indent="-304800" lvl="0" marL="457200" rtl="0" algn="l">
              <a:spcBef>
                <a:spcPts val="0"/>
              </a:spcBef>
              <a:spcAft>
                <a:spcPts val="0"/>
              </a:spcAft>
              <a:buSzPts val="1200"/>
              <a:buChar char="●"/>
            </a:pPr>
            <a:r>
              <a:rPr lang="en" u="sng">
                <a:solidFill>
                  <a:schemeClr val="hlink"/>
                </a:solidFill>
                <a:hlinkClick r:id="rId7"/>
              </a:rPr>
              <a:t>Circuit board close-up with different connections</a:t>
            </a:r>
            <a:endParaRPr/>
          </a:p>
          <a:p>
            <a:pPr indent="-304800" lvl="0" marL="457200" rtl="0" algn="l">
              <a:spcBef>
                <a:spcPts val="0"/>
              </a:spcBef>
              <a:spcAft>
                <a:spcPts val="0"/>
              </a:spcAft>
              <a:buSzPts val="1200"/>
              <a:buChar char="●"/>
            </a:pPr>
            <a:r>
              <a:rPr lang="en" u="sng">
                <a:solidFill>
                  <a:schemeClr val="hlink"/>
                </a:solidFill>
                <a:hlinkClick r:id="rId8"/>
              </a:rPr>
              <a:t>Long exposure of pink light trail over black backdrop</a:t>
            </a:r>
            <a:endParaRPr/>
          </a:p>
          <a:p>
            <a:pPr indent="-304800" lvl="0" marL="457200" rtl="0" algn="l">
              <a:spcBef>
                <a:spcPts val="0"/>
              </a:spcBef>
              <a:spcAft>
                <a:spcPts val="0"/>
              </a:spcAft>
              <a:buSzPts val="1200"/>
              <a:buChar char="●"/>
            </a:pPr>
            <a:r>
              <a:rPr lang="en" u="sng">
                <a:solidFill>
                  <a:schemeClr val="hlink"/>
                </a:solidFill>
                <a:hlinkClick r:id="rId9"/>
              </a:rPr>
              <a:t>Optical fiber background</a:t>
            </a:r>
            <a:endParaRPr/>
          </a:p>
          <a:p>
            <a:pPr indent="0" lvl="0" marL="0" rtl="0" algn="l">
              <a:spcBef>
                <a:spcPts val="1000"/>
              </a:spcBef>
              <a:spcAft>
                <a:spcPts val="0"/>
              </a:spcAft>
              <a:buNone/>
            </a:pPr>
            <a:r>
              <a:rPr lang="en" sz="1900">
                <a:latin typeface="Unbounded Medium"/>
                <a:ea typeface="Unbounded Medium"/>
                <a:cs typeface="Unbounded Medium"/>
                <a:sym typeface="Unbounded Medium"/>
              </a:rPr>
              <a:t>VECTORS</a:t>
            </a:r>
            <a:endParaRPr sz="1900">
              <a:latin typeface="Unbounded Medium"/>
              <a:ea typeface="Unbounded Medium"/>
              <a:cs typeface="Unbounded Medium"/>
              <a:sym typeface="Unbounded Medium"/>
            </a:endParaRPr>
          </a:p>
          <a:p>
            <a:pPr indent="-304800" lvl="0" marL="457200" rtl="0" algn="l">
              <a:spcBef>
                <a:spcPts val="1000"/>
              </a:spcBef>
              <a:spcAft>
                <a:spcPts val="0"/>
              </a:spcAft>
              <a:buSzPts val="1200"/>
              <a:buChar char="●"/>
            </a:pPr>
            <a:r>
              <a:rPr lang="en" u="sng">
                <a:solidFill>
                  <a:schemeClr val="hlink"/>
                </a:solidFill>
                <a:hlinkClick r:id="rId10"/>
              </a:rPr>
              <a:t>Technology background</a:t>
            </a:r>
            <a:endParaRPr/>
          </a:p>
          <a:p>
            <a:pPr indent="0" lvl="0" marL="0" rtl="0" algn="l">
              <a:spcBef>
                <a:spcPts val="1000"/>
              </a:spcBef>
              <a:spcAft>
                <a:spcPts val="10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0" name="Shape 480"/>
        <p:cNvGrpSpPr/>
        <p:nvPr/>
      </p:nvGrpSpPr>
      <p:grpSpPr>
        <a:xfrm>
          <a:off x="0" y="0"/>
          <a:ext cx="0" cy="0"/>
          <a:chOff x="0" y="0"/>
          <a:chExt cx="0" cy="0"/>
        </a:xfrm>
      </p:grpSpPr>
      <p:sp>
        <p:nvSpPr>
          <p:cNvPr id="481" name="Google Shape;481;p4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82" name="Google Shape;482;p48"/>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6" name="Shape 486"/>
        <p:cNvGrpSpPr/>
        <p:nvPr/>
      </p:nvGrpSpPr>
      <p:grpSpPr>
        <a:xfrm>
          <a:off x="0" y="0"/>
          <a:ext cx="0" cy="0"/>
          <a:chOff x="0" y="0"/>
          <a:chExt cx="0" cy="0"/>
        </a:xfrm>
      </p:grpSpPr>
      <p:sp>
        <p:nvSpPr>
          <p:cNvPr id="487" name="Google Shape;487;p49"/>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488" name="Google Shape;488;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2" name="Shape 492"/>
        <p:cNvGrpSpPr/>
        <p:nvPr/>
      </p:nvGrpSpPr>
      <p:grpSpPr>
        <a:xfrm>
          <a:off x="0" y="0"/>
          <a:ext cx="0" cy="0"/>
          <a:chOff x="0" y="0"/>
          <a:chExt cx="0" cy="0"/>
        </a:xfrm>
      </p:grpSpPr>
      <p:sp>
        <p:nvSpPr>
          <p:cNvPr id="493" name="Google Shape;493;p50"/>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ctr">
              <a:lnSpc>
                <a:spcPct val="100000"/>
              </a:lnSpc>
              <a:spcBef>
                <a:spcPts val="1000"/>
              </a:spcBef>
              <a:spcAft>
                <a:spcPts val="0"/>
              </a:spcAft>
              <a:buNone/>
            </a:pPr>
            <a:r>
              <a:rPr b="1" lang="en" sz="1100">
                <a:solidFill>
                  <a:srgbClr val="FFFFFF"/>
                </a:solidFill>
              </a:rPr>
              <a:t>Unbounded</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https://fonts.google.com/specimen/Unbounded</a:t>
            </a:r>
            <a:r>
              <a:rPr lang="en" sz="1100">
                <a:solidFill>
                  <a:srgbClr val="FFFFFF"/>
                </a:solidFill>
              </a:rPr>
              <a:t>)</a:t>
            </a:r>
            <a:endParaRPr sz="1100">
              <a:solidFill>
                <a:srgbClr val="FFFFFF"/>
              </a:solidFill>
            </a:endParaRPr>
          </a:p>
          <a:p>
            <a:pPr indent="0" lvl="0" marL="0" rtl="0" algn="ctr">
              <a:lnSpc>
                <a:spcPct val="100000"/>
              </a:lnSpc>
              <a:spcBef>
                <a:spcPts val="0"/>
              </a:spcBef>
              <a:spcAft>
                <a:spcPts val="0"/>
              </a:spcAft>
              <a:buNone/>
            </a:pPr>
            <a:r>
              <a:t/>
            </a:r>
            <a:endParaRPr sz="1100">
              <a:solidFill>
                <a:srgbClr val="FFFFFF"/>
              </a:solidFill>
            </a:endParaRPr>
          </a:p>
          <a:p>
            <a:pPr indent="0" lvl="0" marL="0" rtl="0" algn="ctr">
              <a:lnSpc>
                <a:spcPct val="100000"/>
              </a:lnSpc>
              <a:spcBef>
                <a:spcPts val="0"/>
              </a:spcBef>
              <a:spcAft>
                <a:spcPts val="0"/>
              </a:spcAft>
              <a:buNone/>
            </a:pPr>
            <a:r>
              <a:rPr b="1" lang="en" sz="1100">
                <a:solidFill>
                  <a:srgbClr val="FFFFFF"/>
                </a:solidFill>
              </a:rPr>
              <a:t>Golos Text</a:t>
            </a:r>
            <a:endParaRPr b="1" sz="1100">
              <a:solidFill>
                <a:srgbClr val="FFFFFF"/>
              </a:solidFill>
            </a:endParaRPr>
          </a:p>
          <a:p>
            <a:pPr indent="0" lvl="0" marL="0" rtl="0" algn="ctr">
              <a:lnSpc>
                <a:spcPct val="100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val="tx"/>
                    </a:ext>
                  </a:extLst>
                </a:hlinkClick>
              </a:rPr>
              <a:t>https://fonts.google.com/specimen/Golos+Text</a:t>
            </a:r>
            <a:r>
              <a:rPr lang="en" sz="1100">
                <a:solidFill>
                  <a:srgbClr val="FFFFFF"/>
                </a:solidFill>
              </a:rPr>
              <a:t>)</a:t>
            </a:r>
            <a:endParaRPr sz="1100">
              <a:solidFill>
                <a:srgbClr val="FFFFFF"/>
              </a:solidFill>
            </a:endParaRPr>
          </a:p>
          <a:p>
            <a:pPr indent="0" lvl="0" marL="0" rtl="0" algn="l">
              <a:lnSpc>
                <a:spcPct val="100000"/>
              </a:lnSpc>
              <a:spcBef>
                <a:spcPts val="0"/>
              </a:spcBef>
              <a:spcAft>
                <a:spcPts val="0"/>
              </a:spcAft>
              <a:buNone/>
            </a:pPr>
            <a:r>
              <a:t/>
            </a:r>
            <a:endParaRPr sz="1100">
              <a:solidFill>
                <a:srgbClr val="FFFFFF"/>
              </a:solidFill>
            </a:endParaRPr>
          </a:p>
        </p:txBody>
      </p:sp>
      <p:sp>
        <p:nvSpPr>
          <p:cNvPr id="494" name="Google Shape;494;p50"/>
          <p:cNvSpPr/>
          <p:nvPr/>
        </p:nvSpPr>
        <p:spPr>
          <a:xfrm>
            <a:off x="2583563" y="2947175"/>
            <a:ext cx="791400" cy="754200"/>
          </a:xfrm>
          <a:prstGeom prst="roundRect">
            <a:avLst>
              <a:gd fmla="val 16667" name="adj"/>
            </a:avLst>
          </a:prstGeom>
          <a:solidFill>
            <a:srgbClr val="2A1A5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0"/>
          <p:cNvSpPr/>
          <p:nvPr/>
        </p:nvSpPr>
        <p:spPr>
          <a:xfrm>
            <a:off x="3645382" y="2947175"/>
            <a:ext cx="791400" cy="754200"/>
          </a:xfrm>
          <a:prstGeom prst="roundRect">
            <a:avLst>
              <a:gd fmla="val 16667" name="adj"/>
            </a:avLst>
          </a:prstGeom>
          <a:solidFill>
            <a:srgbClr val="D1F3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0"/>
          <p:cNvSpPr/>
          <p:nvPr/>
        </p:nvSpPr>
        <p:spPr>
          <a:xfrm>
            <a:off x="4707202" y="2947175"/>
            <a:ext cx="791400" cy="754200"/>
          </a:xfrm>
          <a:prstGeom prst="roundRect">
            <a:avLst>
              <a:gd fmla="val 16667" name="adj"/>
            </a:avLst>
          </a:prstGeom>
          <a:solidFill>
            <a:srgbClr val="7DDC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0"/>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#2a1a52</a:t>
            </a:r>
            <a:endParaRPr sz="1000">
              <a:solidFill>
                <a:srgbClr val="FFFFFF"/>
              </a:solidFill>
            </a:endParaRPr>
          </a:p>
        </p:txBody>
      </p:sp>
      <p:sp>
        <p:nvSpPr>
          <p:cNvPr id="498" name="Google Shape;498;p50"/>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#d1f3ff</a:t>
            </a:r>
            <a:endParaRPr sz="1000"/>
          </a:p>
        </p:txBody>
      </p:sp>
      <p:sp>
        <p:nvSpPr>
          <p:cNvPr id="499" name="Google Shape;499;p50"/>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#7ddcff</a:t>
            </a:r>
            <a:endParaRPr sz="1000"/>
          </a:p>
        </p:txBody>
      </p:sp>
      <p:sp>
        <p:nvSpPr>
          <p:cNvPr id="500" name="Google Shape;500;p50"/>
          <p:cNvSpPr/>
          <p:nvPr/>
        </p:nvSpPr>
        <p:spPr>
          <a:xfrm>
            <a:off x="5769038" y="2947175"/>
            <a:ext cx="791400" cy="754200"/>
          </a:xfrm>
          <a:prstGeom prst="roundRect">
            <a:avLst>
              <a:gd fmla="val 16667" name="adj"/>
            </a:avLst>
          </a:prstGeom>
          <a:solidFill>
            <a:srgbClr val="2579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0"/>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#2579ff</a:t>
            </a:r>
            <a:endParaRPr sz="1000">
              <a:solidFill>
                <a:srgbClr val="FFFFFF"/>
              </a:solidFill>
            </a:endParaRPr>
          </a:p>
        </p:txBody>
      </p:sp>
      <p:sp>
        <p:nvSpPr>
          <p:cNvPr id="502" name="Google Shape;502;p50"/>
          <p:cNvSpPr/>
          <p:nvPr/>
        </p:nvSpPr>
        <p:spPr>
          <a:xfrm>
            <a:off x="3114475" y="3878275"/>
            <a:ext cx="791400" cy="754200"/>
          </a:xfrm>
          <a:prstGeom prst="roundRect">
            <a:avLst>
              <a:gd fmla="val 16667" name="adj"/>
            </a:avLst>
          </a:prstGeom>
          <a:solidFill>
            <a:srgbClr val="D1C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0"/>
          <p:cNvSpPr/>
          <p:nvPr/>
        </p:nvSpPr>
        <p:spPr>
          <a:xfrm>
            <a:off x="4176295" y="3878275"/>
            <a:ext cx="791400" cy="754200"/>
          </a:xfrm>
          <a:prstGeom prst="roundRect">
            <a:avLst>
              <a:gd fmla="val 16667" name="adj"/>
            </a:avLst>
          </a:prstGeom>
          <a:solidFill>
            <a:srgbClr val="8D89F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0"/>
          <p:cNvSpPr/>
          <p:nvPr/>
        </p:nvSpPr>
        <p:spPr>
          <a:xfrm>
            <a:off x="5238114"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0"/>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#d1cfff</a:t>
            </a:r>
            <a:endParaRPr sz="1000"/>
          </a:p>
        </p:txBody>
      </p:sp>
      <p:sp>
        <p:nvSpPr>
          <p:cNvPr id="506" name="Google Shape;506;p50"/>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#8d89f7</a:t>
            </a:r>
            <a:endParaRPr sz="1000"/>
          </a:p>
        </p:txBody>
      </p:sp>
      <p:sp>
        <p:nvSpPr>
          <p:cNvPr id="507" name="Google Shape;507;p50"/>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508" name="Google Shape;508;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2" name="Shape 512"/>
        <p:cNvGrpSpPr/>
        <p:nvPr/>
      </p:nvGrpSpPr>
      <p:grpSpPr>
        <a:xfrm>
          <a:off x="0" y="0"/>
          <a:ext cx="0" cy="0"/>
          <a:chOff x="0" y="0"/>
          <a:chExt cx="0" cy="0"/>
        </a:xfrm>
      </p:grpSpPr>
      <p:sp>
        <p:nvSpPr>
          <p:cNvPr id="513" name="Google Shape;513;p51"/>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514" name="Google Shape;514;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515" name="Google Shape;515;p51"/>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516" name="Google Shape;516;p51">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517" name="Google Shape;517;p51">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518" name="Google Shape;518;p51">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519" name="Google Shape;519;p51">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520" name="Google Shape;520;p51"/>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521" name="Google Shape;521;p51"/>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522" name="Google Shape;522;p51"/>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523" name="Google Shape;523;p51"/>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524" name="Google Shape;524;p51">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8" name="Shape 528"/>
        <p:cNvGrpSpPr/>
        <p:nvPr/>
      </p:nvGrpSpPr>
      <p:grpSpPr>
        <a:xfrm>
          <a:off x="0" y="0"/>
          <a:ext cx="0" cy="0"/>
          <a:chOff x="0" y="0"/>
          <a:chExt cx="0" cy="0"/>
        </a:xfrm>
      </p:grpSpPr>
      <p:grpSp>
        <p:nvGrpSpPr>
          <p:cNvPr id="529" name="Google Shape;529;p52"/>
          <p:cNvGrpSpPr/>
          <p:nvPr/>
        </p:nvGrpSpPr>
        <p:grpSpPr>
          <a:xfrm>
            <a:off x="5048544" y="3019584"/>
            <a:ext cx="442841" cy="514271"/>
            <a:chOff x="4727025" y="1332775"/>
            <a:chExt cx="59900" cy="69625"/>
          </a:xfrm>
        </p:grpSpPr>
        <p:sp>
          <p:nvSpPr>
            <p:cNvPr id="530" name="Google Shape;530;p52"/>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2"/>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 name="Google Shape;532;p52"/>
          <p:cNvGrpSpPr/>
          <p:nvPr/>
        </p:nvGrpSpPr>
        <p:grpSpPr>
          <a:xfrm>
            <a:off x="5723860" y="2267072"/>
            <a:ext cx="500909" cy="500899"/>
            <a:chOff x="4820425" y="1329900"/>
            <a:chExt cx="70175" cy="70350"/>
          </a:xfrm>
        </p:grpSpPr>
        <p:sp>
          <p:nvSpPr>
            <p:cNvPr id="533" name="Google Shape;533;p52"/>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2"/>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2"/>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2"/>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52"/>
          <p:cNvGrpSpPr/>
          <p:nvPr/>
        </p:nvGrpSpPr>
        <p:grpSpPr>
          <a:xfrm>
            <a:off x="6376484" y="2278862"/>
            <a:ext cx="538135" cy="493119"/>
            <a:chOff x="4903200" y="1331525"/>
            <a:chExt cx="73575" cy="67425"/>
          </a:xfrm>
        </p:grpSpPr>
        <p:sp>
          <p:nvSpPr>
            <p:cNvPr id="538" name="Google Shape;538;p52"/>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39" name="Google Shape;539;p52"/>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52"/>
          <p:cNvGrpSpPr/>
          <p:nvPr/>
        </p:nvGrpSpPr>
        <p:grpSpPr>
          <a:xfrm>
            <a:off x="5636435" y="3020840"/>
            <a:ext cx="544563" cy="511895"/>
            <a:chOff x="4815575" y="1416800"/>
            <a:chExt cx="73750" cy="71400"/>
          </a:xfrm>
        </p:grpSpPr>
        <p:sp>
          <p:nvSpPr>
            <p:cNvPr id="541" name="Google Shape;541;p52"/>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2"/>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2"/>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52"/>
          <p:cNvGrpSpPr/>
          <p:nvPr/>
        </p:nvGrpSpPr>
        <p:grpSpPr>
          <a:xfrm>
            <a:off x="6333060" y="3020546"/>
            <a:ext cx="602914" cy="512477"/>
            <a:chOff x="4902475" y="1418875"/>
            <a:chExt cx="74500" cy="63775"/>
          </a:xfrm>
        </p:grpSpPr>
        <p:sp>
          <p:nvSpPr>
            <p:cNvPr id="545" name="Google Shape;545;p52"/>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2"/>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52"/>
          <p:cNvGrpSpPr/>
          <p:nvPr/>
        </p:nvGrpSpPr>
        <p:grpSpPr>
          <a:xfrm>
            <a:off x="5748932" y="3759785"/>
            <a:ext cx="515391" cy="525699"/>
            <a:chOff x="4818100" y="1507675"/>
            <a:chExt cx="71225" cy="71625"/>
          </a:xfrm>
        </p:grpSpPr>
        <p:sp>
          <p:nvSpPr>
            <p:cNvPr id="548" name="Google Shape;548;p52"/>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2"/>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2"/>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2"/>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 name="Google Shape;552;p52"/>
          <p:cNvGrpSpPr/>
          <p:nvPr/>
        </p:nvGrpSpPr>
        <p:grpSpPr>
          <a:xfrm>
            <a:off x="5087034" y="3781317"/>
            <a:ext cx="522956" cy="489869"/>
            <a:chOff x="4721450" y="1509475"/>
            <a:chExt cx="79350" cy="74325"/>
          </a:xfrm>
        </p:grpSpPr>
        <p:sp>
          <p:nvSpPr>
            <p:cNvPr id="553" name="Google Shape;553;p52"/>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2"/>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2"/>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2"/>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52"/>
          <p:cNvGrpSpPr/>
          <p:nvPr/>
        </p:nvGrpSpPr>
        <p:grpSpPr>
          <a:xfrm>
            <a:off x="6410277" y="3761069"/>
            <a:ext cx="525704" cy="535436"/>
            <a:chOff x="4906800" y="1507500"/>
            <a:chExt cx="70350" cy="71075"/>
          </a:xfrm>
        </p:grpSpPr>
        <p:sp>
          <p:nvSpPr>
            <p:cNvPr id="558" name="Google Shape;558;p52"/>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2"/>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2"/>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2"/>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2"/>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 name="Google Shape;563;p52"/>
          <p:cNvGrpSpPr/>
          <p:nvPr/>
        </p:nvGrpSpPr>
        <p:grpSpPr>
          <a:xfrm>
            <a:off x="4443099" y="2267050"/>
            <a:ext cx="508054" cy="508095"/>
            <a:chOff x="3736598" y="2170606"/>
            <a:chExt cx="404889" cy="404889"/>
          </a:xfrm>
        </p:grpSpPr>
        <p:sp>
          <p:nvSpPr>
            <p:cNvPr id="564" name="Google Shape;564;p52"/>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2"/>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2"/>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2"/>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 name="Google Shape;568;p52"/>
          <p:cNvGrpSpPr/>
          <p:nvPr/>
        </p:nvGrpSpPr>
        <p:grpSpPr>
          <a:xfrm>
            <a:off x="3731139" y="2267145"/>
            <a:ext cx="575790" cy="507904"/>
            <a:chOff x="3161917" y="2170682"/>
            <a:chExt cx="458870" cy="404737"/>
          </a:xfrm>
        </p:grpSpPr>
        <p:sp>
          <p:nvSpPr>
            <p:cNvPr id="569" name="Google Shape;569;p52"/>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570" name="Google Shape;570;p52"/>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2"/>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 name="Google Shape;572;p52"/>
          <p:cNvGrpSpPr/>
          <p:nvPr/>
        </p:nvGrpSpPr>
        <p:grpSpPr>
          <a:xfrm>
            <a:off x="3758669" y="3027517"/>
            <a:ext cx="520730" cy="498567"/>
            <a:chOff x="3179914" y="2889488"/>
            <a:chExt cx="422876" cy="404911"/>
          </a:xfrm>
        </p:grpSpPr>
        <p:sp>
          <p:nvSpPr>
            <p:cNvPr id="573" name="Google Shape;573;p52"/>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2"/>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2"/>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2"/>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2"/>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2"/>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52"/>
          <p:cNvGrpSpPr/>
          <p:nvPr/>
        </p:nvGrpSpPr>
        <p:grpSpPr>
          <a:xfrm>
            <a:off x="4387349" y="3027477"/>
            <a:ext cx="516145" cy="498648"/>
            <a:chOff x="3729467" y="2889422"/>
            <a:chExt cx="419153" cy="404977"/>
          </a:xfrm>
        </p:grpSpPr>
        <p:sp>
          <p:nvSpPr>
            <p:cNvPr id="580" name="Google Shape;580;p52"/>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2"/>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2"/>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2"/>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2"/>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2"/>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2"/>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 name="Google Shape;587;p52"/>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2"/>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2"/>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2"/>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 name="Google Shape;591;p52"/>
          <p:cNvGrpSpPr/>
          <p:nvPr/>
        </p:nvGrpSpPr>
        <p:grpSpPr>
          <a:xfrm>
            <a:off x="7107677" y="2474362"/>
            <a:ext cx="166473" cy="141497"/>
            <a:chOff x="4660325" y="1866850"/>
            <a:chExt cx="68350" cy="58100"/>
          </a:xfrm>
        </p:grpSpPr>
        <p:sp>
          <p:nvSpPr>
            <p:cNvPr id="592" name="Google Shape;592;p52"/>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2"/>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 name="Google Shape;594;p52"/>
          <p:cNvGrpSpPr/>
          <p:nvPr/>
        </p:nvGrpSpPr>
        <p:grpSpPr>
          <a:xfrm>
            <a:off x="7417022" y="2500086"/>
            <a:ext cx="162515" cy="90049"/>
            <a:chOff x="4791775" y="1877500"/>
            <a:chExt cx="66725" cy="36975"/>
          </a:xfrm>
        </p:grpSpPr>
        <p:sp>
          <p:nvSpPr>
            <p:cNvPr id="595" name="Google Shape;595;p52"/>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2"/>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 name="Google Shape;597;p52"/>
          <p:cNvGrpSpPr/>
          <p:nvPr/>
        </p:nvGrpSpPr>
        <p:grpSpPr>
          <a:xfrm>
            <a:off x="7738734" y="2500086"/>
            <a:ext cx="144979" cy="90049"/>
            <a:chOff x="4923925" y="1877500"/>
            <a:chExt cx="59525" cy="36975"/>
          </a:xfrm>
        </p:grpSpPr>
        <p:sp>
          <p:nvSpPr>
            <p:cNvPr id="598" name="Google Shape;598;p52"/>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2"/>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 name="Google Shape;600;p52"/>
          <p:cNvGrpSpPr/>
          <p:nvPr/>
        </p:nvGrpSpPr>
        <p:grpSpPr>
          <a:xfrm>
            <a:off x="8033226" y="2482277"/>
            <a:ext cx="141447" cy="125667"/>
            <a:chOff x="5058450" y="1870100"/>
            <a:chExt cx="58075" cy="51600"/>
          </a:xfrm>
        </p:grpSpPr>
        <p:sp>
          <p:nvSpPr>
            <p:cNvPr id="601" name="Google Shape;601;p52"/>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2"/>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52"/>
          <p:cNvGrpSpPr/>
          <p:nvPr/>
        </p:nvGrpSpPr>
        <p:grpSpPr>
          <a:xfrm>
            <a:off x="7447741" y="2904685"/>
            <a:ext cx="101077" cy="107645"/>
            <a:chOff x="4811425" y="2065025"/>
            <a:chExt cx="41500" cy="44200"/>
          </a:xfrm>
        </p:grpSpPr>
        <p:sp>
          <p:nvSpPr>
            <p:cNvPr id="604" name="Google Shape;604;p52"/>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2"/>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 name="Google Shape;606;p52"/>
          <p:cNvGrpSpPr/>
          <p:nvPr/>
        </p:nvGrpSpPr>
        <p:grpSpPr>
          <a:xfrm>
            <a:off x="7740178" y="2904898"/>
            <a:ext cx="120867" cy="107218"/>
            <a:chOff x="4929875" y="2065025"/>
            <a:chExt cx="49625" cy="44025"/>
          </a:xfrm>
        </p:grpSpPr>
        <p:sp>
          <p:nvSpPr>
            <p:cNvPr id="607" name="Google Shape;607;p52"/>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2"/>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 name="Google Shape;609;p52"/>
          <p:cNvGrpSpPr/>
          <p:nvPr/>
        </p:nvGrpSpPr>
        <p:grpSpPr>
          <a:xfrm>
            <a:off x="8068847" y="2907912"/>
            <a:ext cx="70206" cy="101191"/>
            <a:chOff x="5083925" y="2066350"/>
            <a:chExt cx="28825" cy="41550"/>
          </a:xfrm>
        </p:grpSpPr>
        <p:sp>
          <p:nvSpPr>
            <p:cNvPr id="610" name="Google Shape;610;p52"/>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2"/>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 name="Google Shape;612;p52"/>
          <p:cNvGrpSpPr/>
          <p:nvPr/>
        </p:nvGrpSpPr>
        <p:grpSpPr>
          <a:xfrm>
            <a:off x="7100401" y="2923559"/>
            <a:ext cx="181026" cy="69896"/>
            <a:chOff x="4659775" y="2072775"/>
            <a:chExt cx="74325" cy="28700"/>
          </a:xfrm>
        </p:grpSpPr>
        <p:sp>
          <p:nvSpPr>
            <p:cNvPr id="613" name="Google Shape;613;p52"/>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2"/>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2"/>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52"/>
          <p:cNvGrpSpPr/>
          <p:nvPr/>
        </p:nvGrpSpPr>
        <p:grpSpPr>
          <a:xfrm>
            <a:off x="8020257" y="2714124"/>
            <a:ext cx="167387" cy="89197"/>
            <a:chOff x="4662475" y="1976500"/>
            <a:chExt cx="68725" cy="36625"/>
          </a:xfrm>
        </p:grpSpPr>
        <p:sp>
          <p:nvSpPr>
            <p:cNvPr id="617" name="Google Shape;617;p52"/>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2"/>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2"/>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 name="Google Shape;620;p52"/>
          <p:cNvGrpSpPr/>
          <p:nvPr/>
        </p:nvGrpSpPr>
        <p:grpSpPr>
          <a:xfrm>
            <a:off x="7717162" y="2717564"/>
            <a:ext cx="166899" cy="82317"/>
            <a:chOff x="4920150" y="1977875"/>
            <a:chExt cx="68525" cy="33800"/>
          </a:xfrm>
        </p:grpSpPr>
        <p:sp>
          <p:nvSpPr>
            <p:cNvPr id="621" name="Google Shape;621;p52"/>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2"/>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2"/>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52"/>
          <p:cNvGrpSpPr/>
          <p:nvPr/>
        </p:nvGrpSpPr>
        <p:grpSpPr>
          <a:xfrm>
            <a:off x="7128319" y="3121482"/>
            <a:ext cx="125190" cy="127858"/>
            <a:chOff x="4676550" y="2160575"/>
            <a:chExt cx="51400" cy="52500"/>
          </a:xfrm>
        </p:grpSpPr>
        <p:sp>
          <p:nvSpPr>
            <p:cNvPr id="625" name="Google Shape;625;p52"/>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2"/>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2"/>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52"/>
          <p:cNvGrpSpPr/>
          <p:nvPr/>
        </p:nvGrpSpPr>
        <p:grpSpPr>
          <a:xfrm>
            <a:off x="7425577" y="3128514"/>
            <a:ext cx="145405" cy="113794"/>
            <a:chOff x="4768325" y="2163475"/>
            <a:chExt cx="59700" cy="46725"/>
          </a:xfrm>
        </p:grpSpPr>
        <p:sp>
          <p:nvSpPr>
            <p:cNvPr id="629" name="Google Shape;629;p52"/>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2"/>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 name="Google Shape;631;p52"/>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2"/>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2"/>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2"/>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2"/>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2"/>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7" name="Google Shape;637;p52"/>
          <p:cNvGrpSpPr/>
          <p:nvPr/>
        </p:nvGrpSpPr>
        <p:grpSpPr>
          <a:xfrm>
            <a:off x="7441895" y="3383608"/>
            <a:ext cx="112768" cy="106853"/>
            <a:chOff x="4768575" y="2253950"/>
            <a:chExt cx="46300" cy="43875"/>
          </a:xfrm>
        </p:grpSpPr>
        <p:sp>
          <p:nvSpPr>
            <p:cNvPr id="638" name="Google Shape;638;p52"/>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2"/>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52"/>
          <p:cNvGrpSpPr/>
          <p:nvPr/>
        </p:nvGrpSpPr>
        <p:grpSpPr>
          <a:xfrm>
            <a:off x="7741518" y="3872634"/>
            <a:ext cx="118187" cy="146246"/>
            <a:chOff x="4960900" y="2433225"/>
            <a:chExt cx="48525" cy="60050"/>
          </a:xfrm>
        </p:grpSpPr>
        <p:sp>
          <p:nvSpPr>
            <p:cNvPr id="641" name="Google Shape;641;p52"/>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2"/>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 name="Google Shape;643;p52"/>
          <p:cNvGrpSpPr/>
          <p:nvPr/>
        </p:nvGrpSpPr>
        <p:grpSpPr>
          <a:xfrm>
            <a:off x="7430083" y="4136695"/>
            <a:ext cx="136394" cy="143810"/>
            <a:chOff x="4854075" y="2527625"/>
            <a:chExt cx="56000" cy="59050"/>
          </a:xfrm>
        </p:grpSpPr>
        <p:sp>
          <p:nvSpPr>
            <p:cNvPr id="644" name="Google Shape;644;p52"/>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2"/>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 name="Google Shape;646;p52"/>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2"/>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2"/>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9" name="Google Shape;649;p52"/>
          <p:cNvGrpSpPr/>
          <p:nvPr/>
        </p:nvGrpSpPr>
        <p:grpSpPr>
          <a:xfrm>
            <a:off x="8054294" y="3600439"/>
            <a:ext cx="99312" cy="160797"/>
            <a:chOff x="5059700" y="2334775"/>
            <a:chExt cx="40775" cy="66025"/>
          </a:xfrm>
        </p:grpSpPr>
        <p:sp>
          <p:nvSpPr>
            <p:cNvPr id="650" name="Google Shape;650;p52"/>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2"/>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2"/>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2"/>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2"/>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2"/>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2"/>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2"/>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2"/>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52"/>
          <p:cNvGrpSpPr/>
          <p:nvPr/>
        </p:nvGrpSpPr>
        <p:grpSpPr>
          <a:xfrm>
            <a:off x="8011458" y="3865571"/>
            <a:ext cx="184984" cy="160371"/>
            <a:chOff x="5037700" y="2430325"/>
            <a:chExt cx="75950" cy="65850"/>
          </a:xfrm>
        </p:grpSpPr>
        <p:sp>
          <p:nvSpPr>
            <p:cNvPr id="660" name="Google Shape;660;p52"/>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2"/>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 name="Google Shape;662;p52"/>
          <p:cNvGrpSpPr/>
          <p:nvPr/>
        </p:nvGrpSpPr>
        <p:grpSpPr>
          <a:xfrm>
            <a:off x="7430964" y="3632023"/>
            <a:ext cx="173014" cy="97629"/>
            <a:chOff x="4756975" y="2341800"/>
            <a:chExt cx="91975" cy="51925"/>
          </a:xfrm>
        </p:grpSpPr>
        <p:sp>
          <p:nvSpPr>
            <p:cNvPr id="663" name="Google Shape;663;p52"/>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2"/>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2"/>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2"/>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2"/>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2"/>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2"/>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2"/>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2"/>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2"/>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2"/>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2"/>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2"/>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2"/>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2"/>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2"/>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2"/>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2"/>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2"/>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2"/>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52"/>
          <p:cNvGrpSpPr/>
          <p:nvPr/>
        </p:nvGrpSpPr>
        <p:grpSpPr>
          <a:xfrm>
            <a:off x="7697901" y="4120720"/>
            <a:ext cx="212497" cy="175761"/>
            <a:chOff x="4943575" y="2516350"/>
            <a:chExt cx="98675" cy="81700"/>
          </a:xfrm>
        </p:grpSpPr>
        <p:sp>
          <p:nvSpPr>
            <p:cNvPr id="684" name="Google Shape;684;p52"/>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2"/>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2"/>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2"/>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2"/>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2"/>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2"/>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2"/>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2"/>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2"/>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2"/>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52"/>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2"/>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2"/>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2"/>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2"/>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2"/>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2"/>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2"/>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2"/>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2"/>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2"/>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2"/>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2"/>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2"/>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2"/>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2"/>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2"/>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2"/>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2"/>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2"/>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2"/>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2"/>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2"/>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2"/>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2"/>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2"/>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2"/>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2"/>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2"/>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2"/>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2"/>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2"/>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2"/>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2"/>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2"/>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2"/>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2"/>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2"/>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2"/>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2"/>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2"/>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2"/>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2"/>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2"/>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2"/>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2"/>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2"/>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2"/>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2"/>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2"/>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2"/>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2"/>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2"/>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2"/>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2"/>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2"/>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2"/>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2"/>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2"/>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2"/>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2"/>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2"/>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2"/>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2"/>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2"/>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2"/>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2"/>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 name="Google Shape;762;p52"/>
          <p:cNvGrpSpPr/>
          <p:nvPr/>
        </p:nvGrpSpPr>
        <p:grpSpPr>
          <a:xfrm>
            <a:off x="1955962" y="3346963"/>
            <a:ext cx="965351" cy="134611"/>
            <a:chOff x="4411970" y="2962952"/>
            <a:chExt cx="706544" cy="104212"/>
          </a:xfrm>
        </p:grpSpPr>
        <p:sp>
          <p:nvSpPr>
            <p:cNvPr id="763" name="Google Shape;763;p52"/>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2"/>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2"/>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2"/>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 name="Google Shape;767;p52"/>
          <p:cNvGrpSpPr/>
          <p:nvPr/>
        </p:nvGrpSpPr>
        <p:grpSpPr>
          <a:xfrm>
            <a:off x="1955962" y="2935877"/>
            <a:ext cx="960158" cy="289172"/>
            <a:chOff x="4411970" y="2726085"/>
            <a:chExt cx="643107" cy="193659"/>
          </a:xfrm>
        </p:grpSpPr>
        <p:sp>
          <p:nvSpPr>
            <p:cNvPr id="768" name="Google Shape;768;p52"/>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2"/>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2"/>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52"/>
          <p:cNvGrpSpPr/>
          <p:nvPr/>
        </p:nvGrpSpPr>
        <p:grpSpPr>
          <a:xfrm>
            <a:off x="958854" y="3201987"/>
            <a:ext cx="833173" cy="259209"/>
            <a:chOff x="4411970" y="4340222"/>
            <a:chExt cx="779467" cy="242683"/>
          </a:xfrm>
        </p:grpSpPr>
        <p:sp>
          <p:nvSpPr>
            <p:cNvPr id="772" name="Google Shape;772;p52"/>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2"/>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2"/>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 name="Google Shape;775;p52"/>
          <p:cNvGrpSpPr/>
          <p:nvPr/>
        </p:nvGrpSpPr>
        <p:grpSpPr>
          <a:xfrm>
            <a:off x="1955962" y="2597733"/>
            <a:ext cx="965160" cy="216230"/>
            <a:chOff x="4411970" y="2468674"/>
            <a:chExt cx="747317" cy="167425"/>
          </a:xfrm>
        </p:grpSpPr>
        <p:sp>
          <p:nvSpPr>
            <p:cNvPr id="776" name="Google Shape;776;p52"/>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2"/>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2"/>
          <p:cNvGrpSpPr/>
          <p:nvPr/>
        </p:nvGrpSpPr>
        <p:grpSpPr>
          <a:xfrm>
            <a:off x="954709" y="2502450"/>
            <a:ext cx="810451" cy="319148"/>
            <a:chOff x="4411970" y="3686602"/>
            <a:chExt cx="797845" cy="314215"/>
          </a:xfrm>
        </p:grpSpPr>
        <p:sp>
          <p:nvSpPr>
            <p:cNvPr id="779" name="Google Shape;779;p52"/>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2"/>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2"/>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2"/>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2"/>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 name="Google Shape;784;p52"/>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 name="Google Shape;785;p52"/>
          <p:cNvGrpSpPr/>
          <p:nvPr/>
        </p:nvGrpSpPr>
        <p:grpSpPr>
          <a:xfrm>
            <a:off x="954806" y="2256974"/>
            <a:ext cx="1970333" cy="208784"/>
            <a:chOff x="6336019" y="3733725"/>
            <a:chExt cx="2566206" cy="351310"/>
          </a:xfrm>
        </p:grpSpPr>
        <p:sp>
          <p:nvSpPr>
            <p:cNvPr id="786" name="Google Shape;786;p52"/>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2"/>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2"/>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2"/>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 name="Google Shape;790;p52"/>
          <p:cNvGrpSpPr/>
          <p:nvPr/>
        </p:nvGrpSpPr>
        <p:grpSpPr>
          <a:xfrm>
            <a:off x="1955962" y="3864529"/>
            <a:ext cx="946551" cy="153200"/>
            <a:chOff x="4404545" y="3301592"/>
            <a:chExt cx="782403" cy="129272"/>
          </a:xfrm>
        </p:grpSpPr>
        <p:sp>
          <p:nvSpPr>
            <p:cNvPr id="791" name="Google Shape;791;p52"/>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2"/>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52"/>
          <p:cNvGrpSpPr/>
          <p:nvPr/>
        </p:nvGrpSpPr>
        <p:grpSpPr>
          <a:xfrm>
            <a:off x="1955962" y="3603488"/>
            <a:ext cx="962257" cy="139127"/>
            <a:chOff x="4411970" y="3131459"/>
            <a:chExt cx="710520" cy="117397"/>
          </a:xfrm>
        </p:grpSpPr>
        <p:sp>
          <p:nvSpPr>
            <p:cNvPr id="794" name="Google Shape;794;p52"/>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2"/>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796" name="Google Shape;796;p52"/>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7" name="Google Shape;797;p52"/>
          <p:cNvGrpSpPr/>
          <p:nvPr/>
        </p:nvGrpSpPr>
        <p:grpSpPr>
          <a:xfrm>
            <a:off x="956107" y="3538282"/>
            <a:ext cx="823838" cy="458988"/>
            <a:chOff x="4411970" y="1801825"/>
            <a:chExt cx="734586" cy="409262"/>
          </a:xfrm>
        </p:grpSpPr>
        <p:sp>
          <p:nvSpPr>
            <p:cNvPr id="798" name="Google Shape;798;p52"/>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2"/>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 name="Google Shape;800;p52"/>
          <p:cNvGrpSpPr/>
          <p:nvPr/>
        </p:nvGrpSpPr>
        <p:grpSpPr>
          <a:xfrm>
            <a:off x="956107" y="4086708"/>
            <a:ext cx="856348" cy="212039"/>
            <a:chOff x="4411970" y="2233974"/>
            <a:chExt cx="763574" cy="189068"/>
          </a:xfrm>
        </p:grpSpPr>
        <p:sp>
          <p:nvSpPr>
            <p:cNvPr id="801" name="Google Shape;801;p52"/>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2"/>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 name="Google Shape;803;p52"/>
          <p:cNvGrpSpPr/>
          <p:nvPr/>
        </p:nvGrpSpPr>
        <p:grpSpPr>
          <a:xfrm>
            <a:off x="3066303" y="2262044"/>
            <a:ext cx="511602" cy="511602"/>
            <a:chOff x="5681300" y="2527788"/>
            <a:chExt cx="805800" cy="805800"/>
          </a:xfrm>
        </p:grpSpPr>
        <p:sp>
          <p:nvSpPr>
            <p:cNvPr id="804" name="Google Shape;804;p52"/>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 name="Google Shape;806;p52"/>
          <p:cNvGrpSpPr/>
          <p:nvPr/>
        </p:nvGrpSpPr>
        <p:grpSpPr>
          <a:xfrm>
            <a:off x="3063497" y="3028627"/>
            <a:ext cx="513021" cy="512935"/>
            <a:chOff x="4049800" y="640400"/>
            <a:chExt cx="858900" cy="858900"/>
          </a:xfrm>
        </p:grpSpPr>
        <p:sp>
          <p:nvSpPr>
            <p:cNvPr id="807" name="Google Shape;807;p52"/>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2"/>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52"/>
          <p:cNvGrpSpPr/>
          <p:nvPr/>
        </p:nvGrpSpPr>
        <p:grpSpPr>
          <a:xfrm>
            <a:off x="2980696" y="3680519"/>
            <a:ext cx="686489" cy="686585"/>
            <a:chOff x="5080188" y="927900"/>
            <a:chExt cx="961200" cy="961200"/>
          </a:xfrm>
        </p:grpSpPr>
        <p:sp>
          <p:nvSpPr>
            <p:cNvPr id="810" name="Google Shape;810;p52"/>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2"/>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2"/>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2"/>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2"/>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2"/>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2"/>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2"/>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52"/>
          <p:cNvGrpSpPr/>
          <p:nvPr/>
        </p:nvGrpSpPr>
        <p:grpSpPr>
          <a:xfrm>
            <a:off x="3763848" y="3773248"/>
            <a:ext cx="510373" cy="510937"/>
            <a:chOff x="7508249" y="1522825"/>
            <a:chExt cx="1326332" cy="1322987"/>
          </a:xfrm>
        </p:grpSpPr>
        <p:sp>
          <p:nvSpPr>
            <p:cNvPr id="819" name="Google Shape;819;p52"/>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2"/>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2"/>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2"/>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2"/>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2"/>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2"/>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2"/>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2"/>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2"/>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 name="Google Shape;829;p52"/>
          <p:cNvGrpSpPr/>
          <p:nvPr/>
        </p:nvGrpSpPr>
        <p:grpSpPr>
          <a:xfrm>
            <a:off x="4455441" y="3774653"/>
            <a:ext cx="492652" cy="503348"/>
            <a:chOff x="6039282" y="1042577"/>
            <a:chExt cx="734315" cy="731929"/>
          </a:xfrm>
        </p:grpSpPr>
        <p:sp>
          <p:nvSpPr>
            <p:cNvPr id="830" name="Google Shape;830;p52"/>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2"/>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2"/>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2"/>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2"/>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2"/>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2"/>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2"/>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2"/>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2"/>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2"/>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2"/>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2"/>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2"/>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2"/>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2"/>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2"/>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2"/>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2"/>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2"/>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2"/>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52"/>
          <p:cNvGrpSpPr/>
          <p:nvPr/>
        </p:nvGrpSpPr>
        <p:grpSpPr>
          <a:xfrm>
            <a:off x="5095855" y="2270694"/>
            <a:ext cx="483304" cy="504902"/>
            <a:chOff x="1825800" y="1651625"/>
            <a:chExt cx="568125" cy="591775"/>
          </a:xfrm>
        </p:grpSpPr>
        <p:sp>
          <p:nvSpPr>
            <p:cNvPr id="852" name="Google Shape;852;p52"/>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2"/>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2"/>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2"/>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2"/>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2"/>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 name="Google Shape;858;p52"/>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2"/>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2"/>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2"/>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2"/>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863" name="Google Shape;863;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grpSp>
        <p:nvGrpSpPr>
          <p:cNvPr id="868" name="Google Shape;868;p53"/>
          <p:cNvGrpSpPr/>
          <p:nvPr/>
        </p:nvGrpSpPr>
        <p:grpSpPr>
          <a:xfrm>
            <a:off x="722059" y="955168"/>
            <a:ext cx="2492868" cy="1379876"/>
            <a:chOff x="2654821" y="2311071"/>
            <a:chExt cx="2279715" cy="1262120"/>
          </a:xfrm>
        </p:grpSpPr>
        <p:grpSp>
          <p:nvGrpSpPr>
            <p:cNvPr id="869" name="Google Shape;869;p53"/>
            <p:cNvGrpSpPr/>
            <p:nvPr/>
          </p:nvGrpSpPr>
          <p:grpSpPr>
            <a:xfrm>
              <a:off x="4034269" y="2840745"/>
              <a:ext cx="40212" cy="36437"/>
              <a:chOff x="4293400" y="2574725"/>
              <a:chExt cx="84425" cy="80100"/>
            </a:xfrm>
          </p:grpSpPr>
          <p:sp>
            <p:nvSpPr>
              <p:cNvPr id="870" name="Google Shape;870;p53"/>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871" name="Google Shape;871;p53"/>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53"/>
            <p:cNvGrpSpPr/>
            <p:nvPr/>
          </p:nvGrpSpPr>
          <p:grpSpPr>
            <a:xfrm>
              <a:off x="3894606" y="2334874"/>
              <a:ext cx="913198" cy="518984"/>
              <a:chOff x="4000175" y="1462675"/>
              <a:chExt cx="1917275" cy="1140875"/>
            </a:xfrm>
          </p:grpSpPr>
          <p:sp>
            <p:nvSpPr>
              <p:cNvPr id="873" name="Google Shape;873;p53"/>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874" name="Google Shape;874;p53"/>
              <p:cNvGrpSpPr/>
              <p:nvPr/>
            </p:nvGrpSpPr>
            <p:grpSpPr>
              <a:xfrm>
                <a:off x="4000175" y="1462675"/>
                <a:ext cx="1917275" cy="1140875"/>
                <a:chOff x="4000175" y="1462675"/>
                <a:chExt cx="1917275" cy="1140875"/>
              </a:xfrm>
            </p:grpSpPr>
            <p:sp>
              <p:nvSpPr>
                <p:cNvPr id="875" name="Google Shape;875;p53"/>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876" name="Google Shape;876;p53"/>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3"/>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3"/>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3"/>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880" name="Google Shape;880;p53"/>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1" name="Google Shape;881;p53"/>
            <p:cNvGrpSpPr/>
            <p:nvPr/>
          </p:nvGrpSpPr>
          <p:grpSpPr>
            <a:xfrm>
              <a:off x="3875768" y="2846704"/>
              <a:ext cx="44796" cy="47366"/>
              <a:chOff x="3960625" y="2587825"/>
              <a:chExt cx="94050" cy="104125"/>
            </a:xfrm>
          </p:grpSpPr>
          <p:sp>
            <p:nvSpPr>
              <p:cNvPr id="882" name="Google Shape;882;p53"/>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883" name="Google Shape;883;p53"/>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53"/>
            <p:cNvGrpSpPr/>
            <p:nvPr/>
          </p:nvGrpSpPr>
          <p:grpSpPr>
            <a:xfrm>
              <a:off x="3782759" y="2807162"/>
              <a:ext cx="82686" cy="85487"/>
              <a:chOff x="3765350" y="2500900"/>
              <a:chExt cx="173600" cy="187925"/>
            </a:xfrm>
          </p:grpSpPr>
          <p:sp>
            <p:nvSpPr>
              <p:cNvPr id="885" name="Google Shape;885;p53"/>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886" name="Google Shape;886;p53"/>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3"/>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3"/>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3"/>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3"/>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53"/>
            <p:cNvGrpSpPr/>
            <p:nvPr/>
          </p:nvGrpSpPr>
          <p:grpSpPr>
            <a:xfrm>
              <a:off x="3775674" y="2798496"/>
              <a:ext cx="40545" cy="23564"/>
              <a:chOff x="3750475" y="2481850"/>
              <a:chExt cx="85125" cy="51800"/>
            </a:xfrm>
          </p:grpSpPr>
          <p:sp>
            <p:nvSpPr>
              <p:cNvPr id="892" name="Google Shape;892;p53"/>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3"/>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894" name="Google Shape;894;p53"/>
            <p:cNvGrpSpPr/>
            <p:nvPr/>
          </p:nvGrpSpPr>
          <p:grpSpPr>
            <a:xfrm>
              <a:off x="3716946" y="2776024"/>
              <a:ext cx="81971" cy="76912"/>
              <a:chOff x="3627175" y="2432450"/>
              <a:chExt cx="172100" cy="169075"/>
            </a:xfrm>
          </p:grpSpPr>
          <p:sp>
            <p:nvSpPr>
              <p:cNvPr id="895" name="Google Shape;895;p53"/>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3"/>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897" name="Google Shape;897;p53"/>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898" name="Google Shape;898;p53"/>
            <p:cNvGrpSpPr/>
            <p:nvPr/>
          </p:nvGrpSpPr>
          <p:grpSpPr>
            <a:xfrm>
              <a:off x="3685682" y="2845624"/>
              <a:ext cx="29311" cy="45055"/>
              <a:chOff x="3561536" y="2585450"/>
              <a:chExt cx="61539" cy="99045"/>
            </a:xfrm>
          </p:grpSpPr>
          <p:sp>
            <p:nvSpPr>
              <p:cNvPr id="899" name="Google Shape;899;p53"/>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3"/>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901" name="Google Shape;901;p53"/>
            <p:cNvGrpSpPr/>
            <p:nvPr/>
          </p:nvGrpSpPr>
          <p:grpSpPr>
            <a:xfrm>
              <a:off x="3849905" y="2572252"/>
              <a:ext cx="74339" cy="119559"/>
              <a:chOff x="3906325" y="1984500"/>
              <a:chExt cx="156075" cy="262825"/>
            </a:xfrm>
          </p:grpSpPr>
          <p:sp>
            <p:nvSpPr>
              <p:cNvPr id="902" name="Google Shape;902;p53"/>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903" name="Google Shape;903;p53"/>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53"/>
            <p:cNvGrpSpPr/>
            <p:nvPr/>
          </p:nvGrpSpPr>
          <p:grpSpPr>
            <a:xfrm>
              <a:off x="2654821" y="2414345"/>
              <a:ext cx="667570" cy="558731"/>
              <a:chOff x="1397225" y="1637375"/>
              <a:chExt cx="1401575" cy="1228250"/>
            </a:xfrm>
          </p:grpSpPr>
          <p:sp>
            <p:nvSpPr>
              <p:cNvPr id="905" name="Google Shape;905;p53"/>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906" name="Google Shape;906;p53"/>
              <p:cNvGrpSpPr/>
              <p:nvPr/>
            </p:nvGrpSpPr>
            <p:grpSpPr>
              <a:xfrm>
                <a:off x="1397225" y="1637375"/>
                <a:ext cx="1398775" cy="1228250"/>
                <a:chOff x="1397225" y="1637375"/>
                <a:chExt cx="1398775" cy="1228250"/>
              </a:xfrm>
            </p:grpSpPr>
            <p:sp>
              <p:nvSpPr>
                <p:cNvPr id="907" name="Google Shape;907;p53"/>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3"/>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9" name="Google Shape;909;p53"/>
            <p:cNvGrpSpPr/>
            <p:nvPr/>
          </p:nvGrpSpPr>
          <p:grpSpPr>
            <a:xfrm>
              <a:off x="3230417" y="3103734"/>
              <a:ext cx="282982" cy="280332"/>
              <a:chOff x="2605700" y="3152850"/>
              <a:chExt cx="594125" cy="616250"/>
            </a:xfrm>
          </p:grpSpPr>
          <p:sp>
            <p:nvSpPr>
              <p:cNvPr id="910" name="Google Shape;910;p53"/>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911" name="Google Shape;911;p53"/>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912" name="Google Shape;912;p53"/>
            <p:cNvGrpSpPr/>
            <p:nvPr/>
          </p:nvGrpSpPr>
          <p:grpSpPr>
            <a:xfrm>
              <a:off x="3265985" y="3226989"/>
              <a:ext cx="87151" cy="346202"/>
              <a:chOff x="2680375" y="3423800"/>
              <a:chExt cx="182975" cy="761050"/>
            </a:xfrm>
          </p:grpSpPr>
          <p:sp>
            <p:nvSpPr>
              <p:cNvPr id="913" name="Google Shape;913;p53"/>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914" name="Google Shape;914;p53"/>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53"/>
            <p:cNvGrpSpPr/>
            <p:nvPr/>
          </p:nvGrpSpPr>
          <p:grpSpPr>
            <a:xfrm>
              <a:off x="3855466" y="3289811"/>
              <a:ext cx="112514" cy="94210"/>
              <a:chOff x="3918000" y="3561900"/>
              <a:chExt cx="236225" cy="207100"/>
            </a:xfrm>
          </p:grpSpPr>
          <p:sp>
            <p:nvSpPr>
              <p:cNvPr id="916" name="Google Shape;916;p53"/>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917" name="Google Shape;917;p53"/>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 name="Google Shape;918;p53"/>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3"/>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3"/>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921" name="Google Shape;921;p53"/>
            <p:cNvGrpSpPr/>
            <p:nvPr/>
          </p:nvGrpSpPr>
          <p:grpSpPr>
            <a:xfrm>
              <a:off x="2905224" y="2311071"/>
              <a:ext cx="596721" cy="528992"/>
              <a:chOff x="1922950" y="1410350"/>
              <a:chExt cx="1252825" cy="1162875"/>
            </a:xfrm>
          </p:grpSpPr>
          <p:sp>
            <p:nvSpPr>
              <p:cNvPr id="922" name="Google Shape;922;p53"/>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3"/>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3"/>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3"/>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3"/>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3"/>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3"/>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3"/>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3"/>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3"/>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3"/>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3"/>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3"/>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3"/>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3"/>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3"/>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938" name="Google Shape;938;p53"/>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3"/>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3"/>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3"/>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3"/>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3"/>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3"/>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3"/>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3"/>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3"/>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3"/>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3"/>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3"/>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3"/>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3"/>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3"/>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3"/>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3"/>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3"/>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3"/>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958" name="Google Shape;958;p53"/>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959" name="Google Shape;959;p53"/>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 name="Google Shape;960;p53"/>
            <p:cNvGrpSpPr/>
            <p:nvPr/>
          </p:nvGrpSpPr>
          <p:grpSpPr>
            <a:xfrm>
              <a:off x="3280929" y="3294542"/>
              <a:ext cx="109894" cy="272224"/>
              <a:chOff x="2711750" y="3572300"/>
              <a:chExt cx="230725" cy="598425"/>
            </a:xfrm>
          </p:grpSpPr>
          <p:sp>
            <p:nvSpPr>
              <p:cNvPr id="961" name="Google Shape;961;p53"/>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3"/>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 name="Google Shape;963;p53"/>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 name="Google Shape;964;p53"/>
            <p:cNvGrpSpPr/>
            <p:nvPr/>
          </p:nvGrpSpPr>
          <p:grpSpPr>
            <a:xfrm>
              <a:off x="3790439" y="2408636"/>
              <a:ext cx="73017" cy="75684"/>
              <a:chOff x="3781475" y="1624825"/>
              <a:chExt cx="153300" cy="166375"/>
            </a:xfrm>
          </p:grpSpPr>
          <p:sp>
            <p:nvSpPr>
              <p:cNvPr id="965" name="Google Shape;965;p53"/>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3"/>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3"/>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3"/>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 name="Google Shape;969;p53"/>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3"/>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3"/>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3"/>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3"/>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3"/>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3"/>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 name="Google Shape;976;p53"/>
            <p:cNvGrpSpPr/>
            <p:nvPr/>
          </p:nvGrpSpPr>
          <p:grpSpPr>
            <a:xfrm>
              <a:off x="4403342" y="3107749"/>
              <a:ext cx="316680" cy="101374"/>
              <a:chOff x="5068275" y="3161675"/>
              <a:chExt cx="664875" cy="222850"/>
            </a:xfrm>
          </p:grpSpPr>
          <p:sp>
            <p:nvSpPr>
              <p:cNvPr id="977" name="Google Shape;977;p53"/>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3"/>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3"/>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3"/>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 name="Google Shape;981;p53"/>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3"/>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3"/>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3"/>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3"/>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3"/>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3"/>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3"/>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3"/>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3"/>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3"/>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3"/>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3"/>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3"/>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3"/>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3"/>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3"/>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3"/>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3"/>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3"/>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3"/>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3"/>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3"/>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3"/>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3"/>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3"/>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3"/>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3"/>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3"/>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 name="Google Shape;1010;p53"/>
            <p:cNvGrpSpPr/>
            <p:nvPr/>
          </p:nvGrpSpPr>
          <p:grpSpPr>
            <a:xfrm>
              <a:off x="3697513" y="2707266"/>
              <a:ext cx="59549" cy="79733"/>
              <a:chOff x="3586375" y="2281300"/>
              <a:chExt cx="125025" cy="175275"/>
            </a:xfrm>
          </p:grpSpPr>
          <p:sp>
            <p:nvSpPr>
              <p:cNvPr id="1011" name="Google Shape;1011;p53"/>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3"/>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 name="Google Shape;1013;p53"/>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 name="Google Shape;1014;p53"/>
            <p:cNvGrpSpPr/>
            <p:nvPr/>
          </p:nvGrpSpPr>
          <p:grpSpPr>
            <a:xfrm>
              <a:off x="4513224" y="3221724"/>
              <a:ext cx="274563" cy="280321"/>
              <a:chOff x="5298975" y="3412225"/>
              <a:chExt cx="576450" cy="616225"/>
            </a:xfrm>
          </p:grpSpPr>
          <p:sp>
            <p:nvSpPr>
              <p:cNvPr id="1015" name="Google Shape;1015;p53"/>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16" name="Google Shape;1016;p53"/>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53"/>
            <p:cNvGrpSpPr/>
            <p:nvPr/>
          </p:nvGrpSpPr>
          <p:grpSpPr>
            <a:xfrm>
              <a:off x="4824403" y="3421846"/>
              <a:ext cx="110132" cy="130647"/>
              <a:chOff x="5952300" y="3852150"/>
              <a:chExt cx="231225" cy="287200"/>
            </a:xfrm>
          </p:grpSpPr>
          <p:sp>
            <p:nvSpPr>
              <p:cNvPr id="1018" name="Google Shape;1018;p53"/>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3"/>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0" name="Google Shape;1020;p53"/>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3"/>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3"/>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3"/>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3"/>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3"/>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3"/>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 name="Google Shape;1028;p53"/>
            <p:cNvGrpSpPr/>
            <p:nvPr/>
          </p:nvGrpSpPr>
          <p:grpSpPr>
            <a:xfrm>
              <a:off x="4295710" y="3079670"/>
              <a:ext cx="14968" cy="27135"/>
              <a:chOff x="4842300" y="3099950"/>
              <a:chExt cx="31425" cy="59650"/>
            </a:xfrm>
          </p:grpSpPr>
          <p:sp>
            <p:nvSpPr>
              <p:cNvPr id="1029" name="Google Shape;1029;p53"/>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3"/>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3"/>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3"/>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3" name="Google Shape;1033;p53"/>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3"/>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3"/>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3"/>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3"/>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3"/>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3"/>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3"/>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 name="Google Shape;1041;p53"/>
            <p:cNvGrpSpPr/>
            <p:nvPr/>
          </p:nvGrpSpPr>
          <p:grpSpPr>
            <a:xfrm>
              <a:off x="3831056" y="2816010"/>
              <a:ext cx="37378" cy="27612"/>
              <a:chOff x="3866750" y="2520350"/>
              <a:chExt cx="78475" cy="60700"/>
            </a:xfrm>
          </p:grpSpPr>
          <p:sp>
            <p:nvSpPr>
              <p:cNvPr id="1042" name="Google Shape;1042;p53"/>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3"/>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3"/>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3"/>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 name="Google Shape;1046;p53"/>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3"/>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3"/>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3"/>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3"/>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3"/>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3"/>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3"/>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3"/>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3"/>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3"/>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3"/>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3"/>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3"/>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3"/>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3"/>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3"/>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63" name="Google Shape;1063;p53"/>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3"/>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3"/>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3"/>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3"/>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3"/>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3"/>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3"/>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3"/>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3"/>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3"/>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3"/>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75" name="Google Shape;1075;p53"/>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3"/>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3"/>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3"/>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3"/>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3"/>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3"/>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3"/>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3"/>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3"/>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3"/>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3"/>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3"/>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 name="Google Shape;1088;p53"/>
            <p:cNvGrpSpPr/>
            <p:nvPr/>
          </p:nvGrpSpPr>
          <p:grpSpPr>
            <a:xfrm>
              <a:off x="3632736" y="3051591"/>
              <a:ext cx="63288" cy="45217"/>
              <a:chOff x="3450375" y="3038225"/>
              <a:chExt cx="132875" cy="99400"/>
            </a:xfrm>
          </p:grpSpPr>
          <p:sp>
            <p:nvSpPr>
              <p:cNvPr id="1089" name="Google Shape;1089;p53"/>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3"/>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1" name="Google Shape;1091;p53"/>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3"/>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3"/>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3"/>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3"/>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3"/>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3"/>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3"/>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3"/>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00" name="Google Shape;1100;p53"/>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3"/>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3"/>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3"/>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3"/>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3"/>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3"/>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3"/>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3"/>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3"/>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10" name="Google Shape;1110;p53"/>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3"/>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3"/>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3"/>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3"/>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3"/>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16" name="Google Shape;1116;p53"/>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3"/>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3"/>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3"/>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3"/>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3"/>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3"/>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3"/>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3"/>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 name="Google Shape;1126;p53"/>
          <p:cNvGrpSpPr/>
          <p:nvPr/>
        </p:nvGrpSpPr>
        <p:grpSpPr>
          <a:xfrm>
            <a:off x="719116" y="2850945"/>
            <a:ext cx="2622876" cy="1333540"/>
            <a:chOff x="238125" y="1038125"/>
            <a:chExt cx="7146800" cy="3633625"/>
          </a:xfrm>
        </p:grpSpPr>
        <p:sp>
          <p:nvSpPr>
            <p:cNvPr id="1127" name="Google Shape;1127;p53"/>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3"/>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3"/>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3"/>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3"/>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3"/>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3"/>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3"/>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3"/>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3"/>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3"/>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3"/>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3"/>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3"/>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3"/>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3"/>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3"/>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3"/>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3"/>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3"/>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3"/>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3"/>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3"/>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3"/>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3"/>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3"/>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3"/>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3"/>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3"/>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3"/>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3"/>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3"/>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3"/>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3"/>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3"/>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3"/>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3"/>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3"/>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3"/>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3"/>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3"/>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3"/>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3"/>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3"/>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3"/>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3"/>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3"/>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3"/>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3"/>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3"/>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3"/>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3"/>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3"/>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3"/>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3"/>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3"/>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3"/>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3"/>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3"/>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3"/>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3"/>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3"/>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3"/>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3"/>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3"/>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3"/>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3"/>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3"/>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3"/>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3"/>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3"/>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3"/>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3"/>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3"/>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3"/>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3"/>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3"/>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3"/>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3"/>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3"/>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3"/>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3"/>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3"/>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3"/>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3"/>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3"/>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3"/>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3"/>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3"/>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3"/>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3"/>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3"/>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3"/>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3"/>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3"/>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3"/>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3"/>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3"/>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3"/>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3"/>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3"/>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3"/>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3"/>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3"/>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3"/>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3"/>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3"/>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3"/>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3"/>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3"/>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3"/>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3"/>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3"/>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3"/>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3"/>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3"/>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3"/>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3"/>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3"/>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3"/>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3"/>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3"/>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3"/>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3"/>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3"/>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3"/>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3"/>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3"/>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3"/>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3"/>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3"/>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3"/>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3"/>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3"/>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3"/>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3"/>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3"/>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3"/>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3"/>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3"/>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3"/>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3"/>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3"/>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3"/>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3"/>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3"/>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3"/>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3"/>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3"/>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3"/>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3"/>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3"/>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3"/>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3"/>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3"/>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3"/>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3"/>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3"/>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3"/>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3"/>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3"/>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3"/>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3"/>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3"/>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3"/>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3"/>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3"/>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3"/>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3"/>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3"/>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3"/>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3"/>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3"/>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3"/>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3"/>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3"/>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3"/>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3"/>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3"/>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3"/>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3"/>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3"/>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3"/>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3"/>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3"/>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3"/>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3"/>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3"/>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3"/>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3"/>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3"/>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3"/>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3"/>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3"/>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3"/>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3"/>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3"/>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3"/>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3"/>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3"/>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3"/>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3"/>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3"/>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3"/>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3"/>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3"/>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3"/>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3"/>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3"/>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3"/>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3"/>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3"/>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3"/>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3"/>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3"/>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3"/>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3"/>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3"/>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3"/>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3"/>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3"/>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3"/>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3"/>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3"/>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3"/>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3"/>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3"/>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3"/>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3"/>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3"/>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3"/>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3"/>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3"/>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3"/>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3"/>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3"/>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3"/>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3"/>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3"/>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3"/>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3"/>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3"/>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3"/>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3"/>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3"/>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3"/>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3"/>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3"/>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3"/>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3"/>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3"/>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3"/>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3"/>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3"/>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3"/>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3"/>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3"/>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3"/>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3"/>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3"/>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3"/>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3"/>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3"/>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3"/>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3"/>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3"/>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3"/>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3"/>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3"/>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3"/>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3"/>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3"/>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3"/>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3"/>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3"/>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3"/>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3"/>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3"/>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3"/>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3"/>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3"/>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3"/>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3"/>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3"/>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3"/>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3"/>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3"/>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3"/>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3"/>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3"/>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3"/>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3"/>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3"/>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3"/>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3"/>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3"/>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3"/>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3"/>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3"/>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3"/>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3"/>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3"/>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3"/>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3"/>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3"/>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3"/>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3"/>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3"/>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3"/>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3"/>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3"/>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3"/>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3"/>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3"/>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3"/>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3"/>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3"/>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3"/>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3"/>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3"/>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3"/>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3"/>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3"/>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3"/>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3"/>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3"/>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3"/>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3"/>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3"/>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3"/>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3"/>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3"/>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3"/>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3"/>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3"/>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3"/>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3"/>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3"/>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3"/>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3"/>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3"/>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3"/>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3"/>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3"/>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3"/>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3"/>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3"/>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3"/>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3"/>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3"/>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3"/>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3"/>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3"/>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3"/>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3"/>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3"/>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3"/>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3"/>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3"/>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3"/>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3"/>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3"/>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3"/>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3"/>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3"/>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3"/>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3"/>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3"/>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3"/>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3"/>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3"/>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3"/>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3"/>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3"/>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3"/>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3"/>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3"/>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3"/>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3"/>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3"/>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3"/>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3"/>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3"/>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3"/>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3"/>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3"/>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3"/>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3"/>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3"/>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3"/>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3"/>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3"/>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3"/>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3"/>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3"/>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3"/>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3"/>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3"/>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3"/>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3"/>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3"/>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3"/>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3"/>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3"/>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3"/>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3"/>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3"/>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3"/>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3"/>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3"/>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3"/>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3"/>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3"/>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3"/>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3"/>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3"/>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3"/>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3"/>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3"/>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3"/>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3"/>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3"/>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3"/>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3"/>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3"/>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3"/>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3"/>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3"/>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3"/>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3"/>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3"/>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3"/>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3"/>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3"/>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3"/>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3"/>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3"/>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3"/>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3"/>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3"/>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3"/>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3"/>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3"/>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3"/>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3"/>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3"/>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3"/>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3"/>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3"/>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3"/>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3"/>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3"/>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3"/>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3"/>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3"/>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3"/>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3"/>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3"/>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3"/>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3"/>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3"/>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3"/>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3"/>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3"/>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3"/>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3"/>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3"/>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3"/>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3"/>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3"/>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3"/>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3"/>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3"/>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3"/>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3"/>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3"/>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3"/>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3"/>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3"/>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3"/>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3"/>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3"/>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3"/>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3"/>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3"/>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3"/>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3"/>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3"/>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3"/>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3"/>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3"/>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3"/>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3"/>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3"/>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3"/>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3"/>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3"/>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3"/>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3"/>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3"/>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3"/>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3"/>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3"/>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3"/>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3"/>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3"/>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3"/>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3"/>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3"/>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3"/>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3"/>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3"/>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3"/>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3"/>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3"/>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3"/>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3"/>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3"/>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3"/>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3"/>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3"/>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3"/>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3"/>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3"/>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3"/>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3"/>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3"/>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3"/>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3"/>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3"/>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3"/>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3"/>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3"/>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3"/>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3"/>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3"/>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3"/>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3"/>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3"/>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3"/>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3"/>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3"/>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3"/>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3"/>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3"/>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3"/>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3"/>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3"/>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3"/>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3"/>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3"/>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3"/>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3"/>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3"/>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3"/>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3"/>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3"/>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3"/>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3"/>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3"/>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3"/>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3"/>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3"/>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3"/>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3"/>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3"/>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3"/>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3"/>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3"/>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3"/>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3"/>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3"/>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3"/>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3"/>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3"/>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3"/>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3"/>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3"/>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3"/>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3"/>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3"/>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3"/>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3"/>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3"/>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3"/>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3"/>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3"/>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3"/>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3"/>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3"/>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3"/>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3"/>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3"/>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3"/>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3"/>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3"/>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3"/>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3"/>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3"/>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3"/>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3"/>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3"/>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3"/>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3"/>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3"/>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3"/>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3"/>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3"/>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3"/>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3"/>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3"/>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3"/>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3"/>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3"/>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3"/>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3"/>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3"/>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3"/>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3"/>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3"/>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3"/>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3"/>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3"/>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3"/>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3"/>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3"/>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3"/>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3"/>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3"/>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3"/>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3"/>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3"/>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3"/>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3"/>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3"/>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3"/>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3"/>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3"/>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3"/>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3"/>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3"/>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3"/>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3"/>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3"/>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3"/>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3"/>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3"/>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3"/>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3"/>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3"/>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3"/>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3"/>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3"/>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3"/>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3"/>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3"/>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3"/>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3"/>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3"/>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3"/>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3"/>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3"/>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3"/>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3"/>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3"/>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3"/>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3"/>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3"/>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3"/>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3"/>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3"/>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3"/>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3"/>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3"/>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3"/>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3"/>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3"/>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3"/>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3"/>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3"/>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3"/>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3"/>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3"/>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3"/>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3"/>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3"/>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3"/>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3"/>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3"/>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3"/>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3"/>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3"/>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3"/>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3"/>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3"/>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3"/>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3"/>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3"/>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3"/>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3"/>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3"/>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3"/>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3"/>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3"/>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3"/>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3"/>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3"/>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3"/>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3"/>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3"/>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3"/>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3"/>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3"/>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3"/>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3"/>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3"/>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3"/>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3"/>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3"/>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3"/>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3"/>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3"/>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3"/>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3"/>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3"/>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3"/>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3"/>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3"/>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3"/>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3"/>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3"/>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3"/>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3"/>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3"/>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3"/>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3"/>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3"/>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3"/>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3"/>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3"/>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3"/>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3"/>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3"/>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3"/>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3"/>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3"/>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3"/>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3"/>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3"/>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3"/>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3"/>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3"/>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3"/>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3"/>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3"/>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3"/>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3"/>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3"/>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3"/>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3"/>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3"/>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3"/>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3"/>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3"/>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3"/>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3"/>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3"/>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3"/>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3"/>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3"/>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3"/>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3"/>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3"/>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3"/>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3"/>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3"/>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3"/>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3"/>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3"/>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3"/>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3"/>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3"/>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3"/>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3"/>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3"/>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3"/>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3"/>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3"/>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3"/>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3"/>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3"/>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3"/>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3"/>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3"/>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3"/>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3"/>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3"/>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3"/>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3"/>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3"/>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3"/>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3"/>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3"/>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3"/>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3"/>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3"/>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3"/>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3"/>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3"/>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3"/>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3"/>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3"/>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3"/>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3"/>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3"/>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3"/>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3"/>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3"/>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3"/>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3"/>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3"/>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3"/>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3"/>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3"/>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3"/>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3"/>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3"/>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3"/>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3"/>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3"/>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3"/>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3"/>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3"/>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3"/>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3"/>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3"/>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3"/>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3"/>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3"/>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3"/>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3"/>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3"/>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3"/>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3"/>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3"/>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3"/>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3"/>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3"/>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3"/>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3"/>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3"/>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3"/>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3"/>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3"/>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3"/>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3"/>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3"/>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3"/>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3"/>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3"/>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3"/>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3"/>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3"/>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3"/>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3"/>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3"/>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3"/>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3"/>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3"/>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3"/>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3"/>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3"/>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3"/>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3"/>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3"/>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3"/>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3"/>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3"/>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3"/>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3"/>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3"/>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3"/>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3"/>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3"/>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3"/>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3"/>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3"/>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3"/>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3"/>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3"/>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3"/>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3"/>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3"/>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3"/>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3"/>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3"/>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3"/>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3"/>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3"/>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3"/>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3"/>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3"/>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3"/>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3"/>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3"/>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3"/>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3"/>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3"/>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3"/>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3"/>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3"/>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3"/>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3"/>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3"/>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3"/>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3"/>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3"/>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3"/>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3"/>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3"/>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3"/>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3"/>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3"/>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3"/>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3"/>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3"/>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3"/>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3"/>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3"/>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3"/>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3"/>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3"/>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3"/>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3"/>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3"/>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3"/>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3"/>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3"/>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3"/>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3"/>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3"/>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3"/>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3"/>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3"/>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3"/>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3"/>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3"/>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3"/>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3"/>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3"/>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3"/>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3"/>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3"/>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3"/>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3"/>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3"/>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3"/>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3"/>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3"/>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3"/>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3"/>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3"/>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3"/>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3"/>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3"/>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3"/>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3"/>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3"/>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3"/>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3"/>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3"/>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3"/>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3"/>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3"/>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3"/>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3"/>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3"/>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3"/>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3"/>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3"/>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3"/>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3"/>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3"/>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3"/>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3"/>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3"/>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3"/>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3"/>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3"/>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3"/>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3"/>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3"/>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3"/>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3"/>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3"/>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3"/>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3"/>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3"/>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3"/>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3"/>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3"/>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3"/>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3"/>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3"/>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3"/>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3"/>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3"/>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3"/>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3"/>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3"/>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3"/>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3"/>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3"/>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3"/>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3"/>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3"/>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3"/>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3"/>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3"/>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3"/>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3"/>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3"/>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3"/>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3"/>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3"/>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3"/>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3"/>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3"/>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3"/>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3"/>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3"/>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3"/>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3"/>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3"/>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3"/>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3"/>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3"/>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3"/>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3"/>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3"/>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3"/>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3"/>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3"/>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3"/>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3"/>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3"/>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3"/>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3"/>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3"/>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3"/>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3"/>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3"/>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3"/>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3"/>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3"/>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3"/>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3"/>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3"/>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3"/>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3"/>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3"/>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3"/>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3"/>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3"/>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3"/>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3"/>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3"/>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3"/>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3"/>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3"/>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3"/>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3"/>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3"/>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3"/>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3"/>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3"/>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3"/>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3"/>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3"/>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3"/>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3"/>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3"/>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3"/>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3"/>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3"/>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3"/>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3"/>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3"/>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3"/>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3"/>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3"/>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3"/>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3"/>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3"/>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3"/>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3"/>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3"/>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3"/>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3"/>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3"/>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3"/>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3"/>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3"/>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3"/>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3"/>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3"/>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3"/>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3"/>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3"/>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3"/>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3"/>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3"/>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3"/>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3"/>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3"/>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3"/>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3"/>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3"/>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3"/>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3"/>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3"/>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3"/>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3"/>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3"/>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3"/>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3"/>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3"/>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3"/>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3"/>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3"/>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3"/>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3"/>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3"/>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3"/>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3"/>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3"/>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3"/>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3"/>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3"/>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3"/>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3"/>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3"/>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3"/>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3"/>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3"/>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3"/>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3"/>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3"/>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3"/>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3"/>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3"/>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3"/>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3"/>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3"/>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3"/>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3"/>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3"/>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3"/>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3"/>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3"/>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3"/>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3"/>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3"/>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3"/>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3"/>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3"/>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3"/>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3"/>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3"/>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3"/>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3"/>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3"/>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3"/>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3"/>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3"/>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3"/>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3"/>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3"/>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3"/>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3"/>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3"/>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3"/>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3"/>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3"/>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3"/>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3"/>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3"/>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3"/>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3"/>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3"/>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3"/>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3"/>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3"/>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3"/>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3"/>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3"/>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3"/>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3"/>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3"/>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3"/>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3"/>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3"/>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3"/>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3"/>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3"/>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3"/>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3"/>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3"/>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3"/>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3"/>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3"/>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3"/>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3"/>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3"/>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3"/>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3"/>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3"/>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3"/>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3"/>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3"/>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3"/>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3"/>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3"/>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3"/>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3"/>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3"/>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3"/>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3"/>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3"/>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3"/>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3"/>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3"/>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3"/>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3"/>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3"/>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3"/>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3"/>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3"/>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3"/>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3"/>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3"/>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3"/>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3"/>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3"/>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3"/>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3"/>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3"/>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3"/>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3"/>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3"/>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3"/>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3"/>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3"/>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3"/>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3"/>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3"/>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3"/>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3"/>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3"/>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3"/>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3"/>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3"/>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3"/>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3"/>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3"/>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3"/>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3"/>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3"/>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3"/>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3"/>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3"/>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3"/>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3"/>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3"/>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3"/>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3"/>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3"/>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3"/>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3"/>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3"/>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3"/>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3"/>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3"/>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3"/>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3"/>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3"/>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3"/>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3"/>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3"/>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3"/>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3"/>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3"/>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3"/>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3"/>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3"/>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3"/>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3"/>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3"/>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3"/>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3"/>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3"/>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3"/>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3"/>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3"/>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3"/>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3"/>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3"/>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3"/>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3"/>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3"/>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3"/>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3"/>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3"/>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3"/>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3"/>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3"/>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3"/>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3"/>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3"/>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3"/>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3"/>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3"/>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3"/>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3"/>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3"/>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3"/>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3"/>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3"/>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3"/>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3"/>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3"/>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3"/>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3"/>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3"/>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3"/>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3"/>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3"/>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3"/>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3"/>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3"/>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3"/>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3"/>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3"/>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3"/>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3"/>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3"/>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3"/>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3"/>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3"/>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3"/>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3"/>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3"/>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3"/>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3"/>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3"/>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3"/>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3"/>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3"/>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3"/>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3"/>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3"/>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3"/>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3"/>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3"/>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3"/>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3"/>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3"/>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3"/>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3"/>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3"/>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3"/>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3"/>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3"/>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3"/>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3"/>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3"/>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3"/>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3"/>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3"/>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3"/>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3"/>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3"/>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3"/>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3"/>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3"/>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3"/>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3"/>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3"/>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3"/>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3"/>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3"/>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3"/>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3"/>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3"/>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3"/>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3"/>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3"/>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3"/>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3"/>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3"/>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3"/>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3"/>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3"/>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3"/>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3"/>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3"/>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3"/>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3"/>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3"/>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3"/>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3"/>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3"/>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3"/>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3"/>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3"/>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3"/>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3"/>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3"/>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3"/>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3"/>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3"/>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3"/>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3"/>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3"/>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3"/>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3"/>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3"/>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3"/>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3"/>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3"/>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3"/>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3"/>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3"/>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3"/>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3"/>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3"/>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3"/>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3"/>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3"/>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3"/>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3"/>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3"/>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3"/>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3"/>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3"/>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3"/>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3"/>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3"/>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3"/>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3"/>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3"/>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3"/>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3"/>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3"/>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3"/>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3"/>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3"/>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3"/>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3"/>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3"/>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3"/>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3"/>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3"/>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3"/>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3"/>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3"/>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3"/>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3"/>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3"/>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3"/>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3"/>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3"/>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3"/>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3"/>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3"/>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3"/>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3"/>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3"/>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3"/>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3"/>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3"/>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3"/>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3"/>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3"/>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3"/>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3"/>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3"/>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3"/>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3"/>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3"/>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3"/>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3"/>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3"/>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3"/>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3"/>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3"/>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3"/>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3"/>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3"/>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3"/>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3"/>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3"/>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3"/>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3"/>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3"/>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3"/>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3"/>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3"/>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3"/>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3"/>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3"/>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3"/>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3"/>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3"/>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3"/>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3"/>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3"/>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3"/>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3"/>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3"/>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3"/>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3"/>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3"/>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3"/>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3"/>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3"/>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3"/>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3"/>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3"/>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3"/>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3"/>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3"/>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3"/>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3"/>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3"/>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3"/>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3"/>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3"/>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3"/>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3"/>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3"/>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3"/>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3"/>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3"/>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3"/>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3"/>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3"/>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3"/>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3"/>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3"/>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3"/>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3"/>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3"/>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3"/>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3"/>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3"/>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3"/>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3"/>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3"/>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3"/>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3"/>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3"/>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3"/>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3"/>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3"/>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3"/>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3"/>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3"/>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3"/>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3"/>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3"/>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3"/>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9" name="Google Shape;2699;p53"/>
          <p:cNvGrpSpPr/>
          <p:nvPr/>
        </p:nvGrpSpPr>
        <p:grpSpPr>
          <a:xfrm>
            <a:off x="5834044" y="993055"/>
            <a:ext cx="2590840" cy="1380235"/>
            <a:chOff x="233350" y="949250"/>
            <a:chExt cx="7137300" cy="3802300"/>
          </a:xfrm>
        </p:grpSpPr>
        <p:sp>
          <p:nvSpPr>
            <p:cNvPr id="2700" name="Google Shape;2700;p5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1" name="Google Shape;2751;p53"/>
          <p:cNvGrpSpPr/>
          <p:nvPr/>
        </p:nvGrpSpPr>
        <p:grpSpPr>
          <a:xfrm>
            <a:off x="7648473" y="3037828"/>
            <a:ext cx="104231" cy="320340"/>
            <a:chOff x="7564426" y="3224343"/>
            <a:chExt cx="119985" cy="368801"/>
          </a:xfrm>
        </p:grpSpPr>
        <p:sp>
          <p:nvSpPr>
            <p:cNvPr id="2752" name="Google Shape;2752;p53"/>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3"/>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4" name="Google Shape;2754;p53"/>
          <p:cNvGrpSpPr/>
          <p:nvPr/>
        </p:nvGrpSpPr>
        <p:grpSpPr>
          <a:xfrm>
            <a:off x="7347962" y="3031929"/>
            <a:ext cx="189489" cy="332132"/>
            <a:chOff x="8370831" y="3202002"/>
            <a:chExt cx="218129" cy="382376"/>
          </a:xfrm>
        </p:grpSpPr>
        <p:sp>
          <p:nvSpPr>
            <p:cNvPr id="2755" name="Google Shape;2755;p53"/>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3"/>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7" name="Google Shape;2757;p53"/>
          <p:cNvGrpSpPr/>
          <p:nvPr/>
        </p:nvGrpSpPr>
        <p:grpSpPr>
          <a:xfrm>
            <a:off x="8071351" y="3443061"/>
            <a:ext cx="309429" cy="267000"/>
            <a:chOff x="6742064" y="3750480"/>
            <a:chExt cx="399315" cy="344560"/>
          </a:xfrm>
        </p:grpSpPr>
        <p:sp>
          <p:nvSpPr>
            <p:cNvPr id="2758" name="Google Shape;2758;p53"/>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3"/>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0" name="Google Shape;2760;p53"/>
          <p:cNvGrpSpPr/>
          <p:nvPr/>
        </p:nvGrpSpPr>
        <p:grpSpPr>
          <a:xfrm>
            <a:off x="7610370" y="3794109"/>
            <a:ext cx="180437" cy="281608"/>
            <a:chOff x="7248525" y="3739696"/>
            <a:chExt cx="230531" cy="359790"/>
          </a:xfrm>
        </p:grpSpPr>
        <p:sp>
          <p:nvSpPr>
            <p:cNvPr id="2761" name="Google Shape;2761;p53"/>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3"/>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63" name="Google Shape;2763;p53"/>
          <p:cNvGrpSpPr/>
          <p:nvPr/>
        </p:nvGrpSpPr>
        <p:grpSpPr>
          <a:xfrm>
            <a:off x="7856289" y="3437333"/>
            <a:ext cx="162896" cy="278710"/>
            <a:chOff x="7601242" y="3729267"/>
            <a:chExt cx="222566" cy="380803"/>
          </a:xfrm>
        </p:grpSpPr>
        <p:sp>
          <p:nvSpPr>
            <p:cNvPr id="2764" name="Google Shape;2764;p53"/>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3"/>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66" name="Google Shape;2766;p53"/>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7" name="Google Shape;2767;p53"/>
          <p:cNvGrpSpPr/>
          <p:nvPr/>
        </p:nvGrpSpPr>
        <p:grpSpPr>
          <a:xfrm>
            <a:off x="7345935" y="3438473"/>
            <a:ext cx="193543" cy="275990"/>
            <a:chOff x="8304647" y="3738687"/>
            <a:chExt cx="225076" cy="320956"/>
          </a:xfrm>
        </p:grpSpPr>
        <p:sp>
          <p:nvSpPr>
            <p:cNvPr id="2768" name="Google Shape;2768;p53"/>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3"/>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3"/>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1" name="Google Shape;2771;p53"/>
          <p:cNvGrpSpPr/>
          <p:nvPr/>
        </p:nvGrpSpPr>
        <p:grpSpPr>
          <a:xfrm>
            <a:off x="7618427" y="3438473"/>
            <a:ext cx="178492" cy="275990"/>
            <a:chOff x="8615101" y="3738687"/>
            <a:chExt cx="207573" cy="320956"/>
          </a:xfrm>
        </p:grpSpPr>
        <p:sp>
          <p:nvSpPr>
            <p:cNvPr id="2772" name="Google Shape;2772;p53"/>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3"/>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3"/>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5" name="Google Shape;2775;p53"/>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6" name="Google Shape;2776;p53"/>
          <p:cNvGrpSpPr/>
          <p:nvPr/>
        </p:nvGrpSpPr>
        <p:grpSpPr>
          <a:xfrm>
            <a:off x="6013132" y="3559961"/>
            <a:ext cx="557671" cy="511283"/>
            <a:chOff x="6015419" y="3716859"/>
            <a:chExt cx="557671" cy="511283"/>
          </a:xfrm>
        </p:grpSpPr>
        <p:sp>
          <p:nvSpPr>
            <p:cNvPr id="2777" name="Google Shape;2777;p53"/>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8" name="Google Shape;2778;p53"/>
            <p:cNvGrpSpPr/>
            <p:nvPr/>
          </p:nvGrpSpPr>
          <p:grpSpPr>
            <a:xfrm>
              <a:off x="6036094" y="3716980"/>
              <a:ext cx="529860" cy="510468"/>
              <a:chOff x="6036094" y="3716980"/>
              <a:chExt cx="529860" cy="510468"/>
            </a:xfrm>
          </p:grpSpPr>
          <p:sp>
            <p:nvSpPr>
              <p:cNvPr id="2779" name="Google Shape;2779;p53"/>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3"/>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3"/>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3"/>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3"/>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3"/>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3"/>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3"/>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3"/>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3"/>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789" name="Google Shape;2789;p53"/>
          <p:cNvGrpSpPr/>
          <p:nvPr/>
        </p:nvGrpSpPr>
        <p:grpSpPr>
          <a:xfrm>
            <a:off x="6642017" y="2916730"/>
            <a:ext cx="576302" cy="511871"/>
            <a:chOff x="6644304" y="3073628"/>
            <a:chExt cx="576302" cy="511871"/>
          </a:xfrm>
        </p:grpSpPr>
        <p:sp>
          <p:nvSpPr>
            <p:cNvPr id="2790" name="Google Shape;2790;p53"/>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91" name="Google Shape;2791;p53"/>
            <p:cNvGrpSpPr/>
            <p:nvPr/>
          </p:nvGrpSpPr>
          <p:grpSpPr>
            <a:xfrm>
              <a:off x="6712169" y="3085440"/>
              <a:ext cx="481622" cy="494913"/>
              <a:chOff x="6712169" y="3085440"/>
              <a:chExt cx="481622" cy="494913"/>
            </a:xfrm>
          </p:grpSpPr>
          <p:sp>
            <p:nvSpPr>
              <p:cNvPr id="2792" name="Google Shape;2792;p53"/>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3"/>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3"/>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3"/>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3"/>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7" name="Google Shape;2797;p53"/>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3"/>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3"/>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00" name="Google Shape;2800;p53"/>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1" name="Google Shape;2801;p53"/>
          <p:cNvGrpSpPr/>
          <p:nvPr/>
        </p:nvGrpSpPr>
        <p:grpSpPr>
          <a:xfrm>
            <a:off x="6649868" y="3559725"/>
            <a:ext cx="560631" cy="511352"/>
            <a:chOff x="6652154" y="3716623"/>
            <a:chExt cx="560631" cy="511352"/>
          </a:xfrm>
        </p:grpSpPr>
        <p:sp>
          <p:nvSpPr>
            <p:cNvPr id="2802" name="Google Shape;2802;p53"/>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03" name="Google Shape;2803;p53"/>
            <p:cNvGrpSpPr/>
            <p:nvPr/>
          </p:nvGrpSpPr>
          <p:grpSpPr>
            <a:xfrm>
              <a:off x="6669657" y="3716715"/>
              <a:ext cx="466779" cy="464290"/>
              <a:chOff x="6669657" y="3716715"/>
              <a:chExt cx="466779" cy="464290"/>
            </a:xfrm>
          </p:grpSpPr>
          <p:sp>
            <p:nvSpPr>
              <p:cNvPr id="2804" name="Google Shape;2804;p53"/>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3"/>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3"/>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3"/>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3"/>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3"/>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3"/>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3"/>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3"/>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3"/>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3"/>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3"/>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3"/>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17" name="Google Shape;2817;p53"/>
          <p:cNvGrpSpPr/>
          <p:nvPr/>
        </p:nvGrpSpPr>
        <p:grpSpPr>
          <a:xfrm>
            <a:off x="7843959" y="3841134"/>
            <a:ext cx="187557" cy="187557"/>
            <a:chOff x="8565775" y="671075"/>
            <a:chExt cx="441000" cy="441000"/>
          </a:xfrm>
        </p:grpSpPr>
        <p:sp>
          <p:nvSpPr>
            <p:cNvPr id="2818" name="Google Shape;2818;p5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3"/>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0" name="Google Shape;2820;p53"/>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3"/>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2" name="Google Shape;2822;p53"/>
          <p:cNvGrpSpPr/>
          <p:nvPr/>
        </p:nvGrpSpPr>
        <p:grpSpPr>
          <a:xfrm>
            <a:off x="5997814" y="2919352"/>
            <a:ext cx="587871" cy="512373"/>
            <a:chOff x="6000100" y="3076250"/>
            <a:chExt cx="587871" cy="512373"/>
          </a:xfrm>
        </p:grpSpPr>
        <p:sp>
          <p:nvSpPr>
            <p:cNvPr id="2823" name="Google Shape;2823;p53"/>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4" name="Google Shape;2824;p53"/>
            <p:cNvGrpSpPr/>
            <p:nvPr/>
          </p:nvGrpSpPr>
          <p:grpSpPr>
            <a:xfrm>
              <a:off x="6031360" y="3076713"/>
              <a:ext cx="539107" cy="480965"/>
              <a:chOff x="6031360" y="3076713"/>
              <a:chExt cx="539107" cy="480965"/>
            </a:xfrm>
          </p:grpSpPr>
          <p:sp>
            <p:nvSpPr>
              <p:cNvPr id="2825" name="Google Shape;2825;p53"/>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3"/>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3"/>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3"/>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3"/>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3"/>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3"/>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832" name="Google Shape;2832;p53"/>
          <p:cNvGrpSpPr/>
          <p:nvPr/>
        </p:nvGrpSpPr>
        <p:grpSpPr>
          <a:xfrm>
            <a:off x="3369305" y="938716"/>
            <a:ext cx="2310381" cy="1488888"/>
            <a:chOff x="229225" y="549050"/>
            <a:chExt cx="7161750" cy="4615275"/>
          </a:xfrm>
        </p:grpSpPr>
        <p:sp>
          <p:nvSpPr>
            <p:cNvPr id="2833" name="Google Shape;2833;p5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0" name="Google Shape;2950;p53"/>
          <p:cNvGrpSpPr/>
          <p:nvPr/>
        </p:nvGrpSpPr>
        <p:grpSpPr>
          <a:xfrm>
            <a:off x="3514723" y="2830563"/>
            <a:ext cx="2310282" cy="1374222"/>
            <a:chOff x="238125" y="732525"/>
            <a:chExt cx="7130500" cy="4241425"/>
          </a:xfrm>
        </p:grpSpPr>
        <p:sp>
          <p:nvSpPr>
            <p:cNvPr id="2951" name="Google Shape;2951;p53"/>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3"/>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3"/>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3"/>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3"/>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3"/>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3"/>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3"/>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3"/>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3"/>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3"/>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3"/>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3"/>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3"/>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3"/>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3"/>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3"/>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3"/>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3"/>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3"/>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3"/>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3"/>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3"/>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3"/>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3"/>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3"/>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3"/>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3"/>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3"/>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3"/>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3"/>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3"/>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3"/>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3"/>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3"/>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3"/>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3"/>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3"/>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3"/>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3"/>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3"/>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3"/>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3"/>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3"/>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3"/>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3"/>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3"/>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3"/>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3"/>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3"/>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3"/>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3"/>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3"/>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3"/>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3"/>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3"/>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3"/>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3"/>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3"/>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3"/>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3"/>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3"/>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3"/>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3"/>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3"/>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3"/>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3"/>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3"/>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3"/>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3"/>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3"/>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3"/>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3"/>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3"/>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3"/>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3"/>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3"/>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3"/>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3"/>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3"/>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3"/>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3"/>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3"/>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3"/>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3"/>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3"/>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3"/>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3"/>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3"/>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3"/>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3"/>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3"/>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3"/>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3"/>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3"/>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3"/>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3"/>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3"/>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3"/>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3"/>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3"/>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3"/>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3"/>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3"/>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3"/>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3"/>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3"/>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3"/>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3"/>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3"/>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3"/>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3"/>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3"/>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3"/>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8" name="Shape 3068"/>
        <p:cNvGrpSpPr/>
        <p:nvPr/>
      </p:nvGrpSpPr>
      <p:grpSpPr>
        <a:xfrm>
          <a:off x="0" y="0"/>
          <a:ext cx="0" cy="0"/>
          <a:chOff x="0" y="0"/>
          <a:chExt cx="0" cy="0"/>
        </a:xfrm>
      </p:grpSpPr>
      <p:grpSp>
        <p:nvGrpSpPr>
          <p:cNvPr id="3069" name="Google Shape;3069;p54"/>
          <p:cNvGrpSpPr/>
          <p:nvPr/>
        </p:nvGrpSpPr>
        <p:grpSpPr>
          <a:xfrm>
            <a:off x="725414" y="969763"/>
            <a:ext cx="2507799" cy="206239"/>
            <a:chOff x="106648" y="895722"/>
            <a:chExt cx="4481413" cy="374300"/>
          </a:xfrm>
        </p:grpSpPr>
        <p:grpSp>
          <p:nvGrpSpPr>
            <p:cNvPr id="3070" name="Google Shape;3070;p54"/>
            <p:cNvGrpSpPr/>
            <p:nvPr/>
          </p:nvGrpSpPr>
          <p:grpSpPr>
            <a:xfrm>
              <a:off x="2233276" y="895722"/>
              <a:ext cx="1082667" cy="223591"/>
              <a:chOff x="4808316" y="2800065"/>
              <a:chExt cx="1999386" cy="412910"/>
            </a:xfrm>
          </p:grpSpPr>
          <p:sp>
            <p:nvSpPr>
              <p:cNvPr id="3071" name="Google Shape;3071;p54"/>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2" name="Google Shape;3072;p54"/>
              <p:cNvGrpSpPr/>
              <p:nvPr/>
            </p:nvGrpSpPr>
            <p:grpSpPr>
              <a:xfrm>
                <a:off x="4808316" y="2800065"/>
                <a:ext cx="92400" cy="411825"/>
                <a:chOff x="845575" y="2563700"/>
                <a:chExt cx="92400" cy="411825"/>
              </a:xfrm>
            </p:grpSpPr>
            <p:cxnSp>
              <p:nvCxnSpPr>
                <p:cNvPr id="3073" name="Google Shape;3073;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074" name="Google Shape;3074;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75" name="Google Shape;3075;p54"/>
            <p:cNvGrpSpPr/>
            <p:nvPr/>
          </p:nvGrpSpPr>
          <p:grpSpPr>
            <a:xfrm>
              <a:off x="106648" y="895722"/>
              <a:ext cx="1088401" cy="223591"/>
              <a:chOff x="881025" y="2800065"/>
              <a:chExt cx="2009975" cy="412910"/>
            </a:xfrm>
          </p:grpSpPr>
          <p:sp>
            <p:nvSpPr>
              <p:cNvPr id="3076" name="Google Shape;3076;p54"/>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7" name="Google Shape;3077;p54"/>
              <p:cNvGrpSpPr/>
              <p:nvPr/>
            </p:nvGrpSpPr>
            <p:grpSpPr>
              <a:xfrm>
                <a:off x="881025" y="2800065"/>
                <a:ext cx="92400" cy="411825"/>
                <a:chOff x="845575" y="2563700"/>
                <a:chExt cx="92400" cy="411825"/>
              </a:xfrm>
            </p:grpSpPr>
            <p:cxnSp>
              <p:nvCxnSpPr>
                <p:cNvPr id="3078" name="Google Shape;3078;p54"/>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079" name="Google Shape;3079;p54"/>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0" name="Google Shape;3080;p54"/>
            <p:cNvGrpSpPr/>
            <p:nvPr/>
          </p:nvGrpSpPr>
          <p:grpSpPr>
            <a:xfrm>
              <a:off x="1172346" y="1047018"/>
              <a:ext cx="1083151" cy="223003"/>
              <a:chOff x="2849073" y="3079467"/>
              <a:chExt cx="2000279" cy="411825"/>
            </a:xfrm>
          </p:grpSpPr>
          <p:sp>
            <p:nvSpPr>
              <p:cNvPr id="3081" name="Google Shape;3081;p54"/>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2" name="Google Shape;3082;p54"/>
              <p:cNvGrpSpPr/>
              <p:nvPr/>
            </p:nvGrpSpPr>
            <p:grpSpPr>
              <a:xfrm rot="10800000">
                <a:off x="2849073" y="3079467"/>
                <a:ext cx="92400" cy="411825"/>
                <a:chOff x="2070100" y="2563700"/>
                <a:chExt cx="92400" cy="411825"/>
              </a:xfrm>
            </p:grpSpPr>
            <p:cxnSp>
              <p:nvCxnSpPr>
                <p:cNvPr id="3083" name="Google Shape;3083;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084" name="Google Shape;3084;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85" name="Google Shape;3085;p54"/>
            <p:cNvGrpSpPr/>
            <p:nvPr/>
          </p:nvGrpSpPr>
          <p:grpSpPr>
            <a:xfrm>
              <a:off x="3290132" y="1047018"/>
              <a:ext cx="1297929" cy="223003"/>
              <a:chOff x="6760035" y="3079467"/>
              <a:chExt cx="2396914" cy="411825"/>
            </a:xfrm>
          </p:grpSpPr>
          <p:sp>
            <p:nvSpPr>
              <p:cNvPr id="3086" name="Google Shape;3086;p54"/>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7" name="Google Shape;3087;p54"/>
              <p:cNvGrpSpPr/>
              <p:nvPr/>
            </p:nvGrpSpPr>
            <p:grpSpPr>
              <a:xfrm rot="10800000">
                <a:off x="6760035" y="3079467"/>
                <a:ext cx="92400" cy="411825"/>
                <a:chOff x="2070100" y="2563700"/>
                <a:chExt cx="92400" cy="411825"/>
              </a:xfrm>
            </p:grpSpPr>
            <p:cxnSp>
              <p:nvCxnSpPr>
                <p:cNvPr id="3088" name="Google Shape;3088;p54"/>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089" name="Google Shape;3089;p54"/>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090" name="Google Shape;3090;p54"/>
          <p:cNvGrpSpPr/>
          <p:nvPr/>
        </p:nvGrpSpPr>
        <p:grpSpPr>
          <a:xfrm>
            <a:off x="2143176" y="3369134"/>
            <a:ext cx="1086701" cy="799429"/>
            <a:chOff x="2183288" y="3555572"/>
            <a:chExt cx="1136241" cy="835873"/>
          </a:xfrm>
        </p:grpSpPr>
        <p:sp>
          <p:nvSpPr>
            <p:cNvPr id="3091" name="Google Shape;3091;p54"/>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2" name="Google Shape;3092;p54"/>
            <p:cNvGrpSpPr/>
            <p:nvPr/>
          </p:nvGrpSpPr>
          <p:grpSpPr>
            <a:xfrm>
              <a:off x="2205895" y="3637269"/>
              <a:ext cx="1089848" cy="724993"/>
              <a:chOff x="2205895" y="3637269"/>
              <a:chExt cx="1089848" cy="724993"/>
            </a:xfrm>
          </p:grpSpPr>
          <p:sp>
            <p:nvSpPr>
              <p:cNvPr id="3093" name="Google Shape;3093;p54"/>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9" name="Google Shape;3099;p54"/>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00" name="Google Shape;3100;p54"/>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101" name="Google Shape;3101;p54"/>
            <p:cNvGrpSpPr/>
            <p:nvPr/>
          </p:nvGrpSpPr>
          <p:grpSpPr>
            <a:xfrm>
              <a:off x="3173850" y="3779426"/>
              <a:ext cx="145679" cy="70048"/>
              <a:chOff x="3173850" y="3779426"/>
              <a:chExt cx="145679" cy="70048"/>
            </a:xfrm>
          </p:grpSpPr>
          <p:cxnSp>
            <p:nvCxnSpPr>
              <p:cNvPr id="3102" name="Google Shape;3102;p54"/>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103" name="Google Shape;3103;p54"/>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4" name="Google Shape;3104;p54"/>
            <p:cNvGrpSpPr/>
            <p:nvPr/>
          </p:nvGrpSpPr>
          <p:grpSpPr>
            <a:xfrm>
              <a:off x="2183288" y="4139483"/>
              <a:ext cx="145133" cy="70048"/>
              <a:chOff x="2183288" y="4139483"/>
              <a:chExt cx="145133" cy="70048"/>
            </a:xfrm>
          </p:grpSpPr>
          <p:cxnSp>
            <p:nvCxnSpPr>
              <p:cNvPr id="3105" name="Google Shape;3105;p54"/>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106" name="Google Shape;3106;p54"/>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7" name="Google Shape;3107;p54"/>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08" name="Google Shape;3108;p54"/>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109" name="Google Shape;3109;p54"/>
            <p:cNvGrpSpPr/>
            <p:nvPr/>
          </p:nvGrpSpPr>
          <p:grpSpPr>
            <a:xfrm>
              <a:off x="2943836" y="4268886"/>
              <a:ext cx="60717" cy="122559"/>
              <a:chOff x="2943836" y="4268886"/>
              <a:chExt cx="60717" cy="122559"/>
            </a:xfrm>
          </p:grpSpPr>
          <p:sp>
            <p:nvSpPr>
              <p:cNvPr id="3110" name="Google Shape;3110;p54"/>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11" name="Google Shape;3111;p54"/>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112" name="Google Shape;3112;p54"/>
          <p:cNvGrpSpPr/>
          <p:nvPr/>
        </p:nvGrpSpPr>
        <p:grpSpPr>
          <a:xfrm>
            <a:off x="3406121" y="1290134"/>
            <a:ext cx="1675870" cy="758251"/>
            <a:chOff x="3530532" y="1496185"/>
            <a:chExt cx="1562000" cy="706730"/>
          </a:xfrm>
        </p:grpSpPr>
        <p:cxnSp>
          <p:nvCxnSpPr>
            <p:cNvPr id="3113" name="Google Shape;3113;p54"/>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114" name="Google Shape;3114;p54"/>
            <p:cNvGrpSpPr/>
            <p:nvPr/>
          </p:nvGrpSpPr>
          <p:grpSpPr>
            <a:xfrm>
              <a:off x="3530532" y="1496185"/>
              <a:ext cx="323430" cy="463587"/>
              <a:chOff x="3530532" y="1496185"/>
              <a:chExt cx="323430" cy="463587"/>
            </a:xfrm>
          </p:grpSpPr>
          <p:grpSp>
            <p:nvGrpSpPr>
              <p:cNvPr id="3115" name="Google Shape;3115;p54"/>
              <p:cNvGrpSpPr/>
              <p:nvPr/>
            </p:nvGrpSpPr>
            <p:grpSpPr>
              <a:xfrm>
                <a:off x="3567462" y="1496185"/>
                <a:ext cx="286500" cy="361376"/>
                <a:chOff x="3567462" y="1496185"/>
                <a:chExt cx="286500" cy="361376"/>
              </a:xfrm>
            </p:grpSpPr>
            <p:cxnSp>
              <p:nvCxnSpPr>
                <p:cNvPr id="3116" name="Google Shape;3116;p54"/>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117" name="Google Shape;3117;p54"/>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8" name="Google Shape;3118;p54"/>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9" name="Google Shape;3119;p54"/>
            <p:cNvGrpSpPr/>
            <p:nvPr/>
          </p:nvGrpSpPr>
          <p:grpSpPr>
            <a:xfrm>
              <a:off x="3891569" y="1779209"/>
              <a:ext cx="323945" cy="423706"/>
              <a:chOff x="3891569" y="1779209"/>
              <a:chExt cx="323945" cy="423706"/>
            </a:xfrm>
          </p:grpSpPr>
          <p:grpSp>
            <p:nvGrpSpPr>
              <p:cNvPr id="3120" name="Google Shape;3120;p54"/>
              <p:cNvGrpSpPr/>
              <p:nvPr/>
            </p:nvGrpSpPr>
            <p:grpSpPr>
              <a:xfrm>
                <a:off x="3929014" y="1881638"/>
                <a:ext cx="286500" cy="321278"/>
                <a:chOff x="3929014" y="1881638"/>
                <a:chExt cx="286500" cy="321278"/>
              </a:xfrm>
            </p:grpSpPr>
            <p:cxnSp>
              <p:nvCxnSpPr>
                <p:cNvPr id="3121" name="Google Shape;3121;p54"/>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122" name="Google Shape;3122;p54"/>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3" name="Google Shape;3123;p54"/>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4" name="Google Shape;3124;p54"/>
            <p:cNvGrpSpPr/>
            <p:nvPr/>
          </p:nvGrpSpPr>
          <p:grpSpPr>
            <a:xfrm>
              <a:off x="4252606" y="1496185"/>
              <a:ext cx="324721" cy="463587"/>
              <a:chOff x="4252606" y="1496185"/>
              <a:chExt cx="324721" cy="463587"/>
            </a:xfrm>
          </p:grpSpPr>
          <p:grpSp>
            <p:nvGrpSpPr>
              <p:cNvPr id="3125" name="Google Shape;3125;p54"/>
              <p:cNvGrpSpPr/>
              <p:nvPr/>
            </p:nvGrpSpPr>
            <p:grpSpPr>
              <a:xfrm>
                <a:off x="4290828" y="1496185"/>
                <a:ext cx="286500" cy="361376"/>
                <a:chOff x="4290828" y="1496185"/>
                <a:chExt cx="286500" cy="361376"/>
              </a:xfrm>
            </p:grpSpPr>
            <p:cxnSp>
              <p:nvCxnSpPr>
                <p:cNvPr id="3126" name="Google Shape;3126;p54"/>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127" name="Google Shape;3127;p54"/>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8" name="Google Shape;3128;p54"/>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9" name="Google Shape;3129;p54"/>
            <p:cNvGrpSpPr/>
            <p:nvPr/>
          </p:nvGrpSpPr>
          <p:grpSpPr>
            <a:xfrm>
              <a:off x="4613643" y="1763716"/>
              <a:ext cx="325308" cy="439200"/>
              <a:chOff x="4613643" y="1763716"/>
              <a:chExt cx="325308" cy="439200"/>
            </a:xfrm>
          </p:grpSpPr>
          <p:grpSp>
            <p:nvGrpSpPr>
              <p:cNvPr id="3130" name="Google Shape;3130;p54"/>
              <p:cNvGrpSpPr/>
              <p:nvPr/>
            </p:nvGrpSpPr>
            <p:grpSpPr>
              <a:xfrm>
                <a:off x="4652451" y="1879538"/>
                <a:ext cx="286500" cy="323378"/>
                <a:chOff x="4652451" y="1879538"/>
                <a:chExt cx="286500" cy="323378"/>
              </a:xfrm>
            </p:grpSpPr>
            <p:cxnSp>
              <p:nvCxnSpPr>
                <p:cNvPr id="3131" name="Google Shape;3131;p54"/>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132" name="Google Shape;3132;p54"/>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3" name="Google Shape;3133;p54"/>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34" name="Google Shape;3134;p54"/>
          <p:cNvGrpSpPr/>
          <p:nvPr/>
        </p:nvGrpSpPr>
        <p:grpSpPr>
          <a:xfrm>
            <a:off x="3417981" y="2143759"/>
            <a:ext cx="1652173" cy="391517"/>
            <a:chOff x="3512551" y="2358270"/>
            <a:chExt cx="1597383" cy="378533"/>
          </a:xfrm>
        </p:grpSpPr>
        <p:cxnSp>
          <p:nvCxnSpPr>
            <p:cNvPr id="3135" name="Google Shape;3135;p54"/>
            <p:cNvCxnSpPr>
              <a:stCxn id="3136" idx="6"/>
              <a:endCxn id="3137"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138" name="Google Shape;3138;p54"/>
            <p:cNvGrpSpPr/>
            <p:nvPr/>
          </p:nvGrpSpPr>
          <p:grpSpPr>
            <a:xfrm>
              <a:off x="3512551" y="2358270"/>
              <a:ext cx="225647" cy="307714"/>
              <a:chOff x="2182679" y="2004714"/>
              <a:chExt cx="792300" cy="1080458"/>
            </a:xfrm>
          </p:grpSpPr>
          <p:cxnSp>
            <p:nvCxnSpPr>
              <p:cNvPr id="3139" name="Google Shape;3139;p54"/>
              <p:cNvCxnSpPr>
                <a:stCxn id="3140"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136" name="Google Shape;3136;p54"/>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1" name="Google Shape;3141;p54"/>
            <p:cNvGrpSpPr/>
            <p:nvPr/>
          </p:nvGrpSpPr>
          <p:grpSpPr>
            <a:xfrm>
              <a:off x="3969644" y="2440153"/>
              <a:ext cx="225853" cy="296651"/>
              <a:chOff x="3775710" y="1729289"/>
              <a:chExt cx="136500" cy="179289"/>
            </a:xfrm>
          </p:grpSpPr>
          <p:cxnSp>
            <p:nvCxnSpPr>
              <p:cNvPr id="3142" name="Google Shape;3142;p54"/>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143" name="Google Shape;3143;p54"/>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54"/>
            <p:cNvGrpSpPr/>
            <p:nvPr/>
          </p:nvGrpSpPr>
          <p:grpSpPr>
            <a:xfrm>
              <a:off x="4427051" y="2358270"/>
              <a:ext cx="225647" cy="307714"/>
              <a:chOff x="5393704" y="2004714"/>
              <a:chExt cx="792300" cy="1080458"/>
            </a:xfrm>
          </p:grpSpPr>
          <p:cxnSp>
            <p:nvCxnSpPr>
              <p:cNvPr id="3146" name="Google Shape;3146;p54"/>
              <p:cNvCxnSpPr>
                <a:stCxn id="3147"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148" name="Google Shape;3148;p54"/>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9" name="Google Shape;3149;p54"/>
            <p:cNvGrpSpPr/>
            <p:nvPr/>
          </p:nvGrpSpPr>
          <p:grpSpPr>
            <a:xfrm>
              <a:off x="4884287" y="2440252"/>
              <a:ext cx="225647" cy="296532"/>
              <a:chOff x="6999166" y="2292572"/>
              <a:chExt cx="792300" cy="1041192"/>
            </a:xfrm>
          </p:grpSpPr>
          <p:cxnSp>
            <p:nvCxnSpPr>
              <p:cNvPr id="3150" name="Google Shape;3150;p54"/>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137" name="Google Shape;3137;p54"/>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52" name="Google Shape;3152;p54"/>
          <p:cNvGrpSpPr/>
          <p:nvPr/>
        </p:nvGrpSpPr>
        <p:grpSpPr>
          <a:xfrm>
            <a:off x="6838789" y="979959"/>
            <a:ext cx="1581844" cy="732818"/>
            <a:chOff x="634175" y="2986275"/>
            <a:chExt cx="3147949" cy="1458344"/>
          </a:xfrm>
        </p:grpSpPr>
        <p:cxnSp>
          <p:nvCxnSpPr>
            <p:cNvPr id="3153" name="Google Shape;3153;p54"/>
            <p:cNvCxnSpPr>
              <a:stCxn id="3154" idx="4"/>
              <a:endCxn id="3155"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156" name="Google Shape;3156;p54"/>
            <p:cNvCxnSpPr>
              <a:stCxn id="3155" idx="0"/>
              <a:endCxn id="3157"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158" name="Google Shape;3158;p54"/>
            <p:cNvCxnSpPr>
              <a:stCxn id="3157" idx="4"/>
              <a:endCxn id="3159"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160" name="Google Shape;3160;p54"/>
            <p:cNvCxnSpPr>
              <a:stCxn id="3159" idx="0"/>
              <a:endCxn id="3161"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161" name="Google Shape;3161;p54"/>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157" name="Google Shape;3157;p54"/>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154" name="Google Shape;3154;p54"/>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159" name="Google Shape;3159;p54"/>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155" name="Google Shape;3155;p54"/>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162" name="Google Shape;3162;p54"/>
          <p:cNvGrpSpPr/>
          <p:nvPr/>
        </p:nvGrpSpPr>
        <p:grpSpPr>
          <a:xfrm>
            <a:off x="3406504" y="2674269"/>
            <a:ext cx="1675128" cy="313674"/>
            <a:chOff x="998425" y="1182125"/>
            <a:chExt cx="1065400" cy="199500"/>
          </a:xfrm>
        </p:grpSpPr>
        <p:sp>
          <p:nvSpPr>
            <p:cNvPr id="3163" name="Google Shape;3163;p54"/>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54"/>
          <p:cNvGrpSpPr/>
          <p:nvPr/>
        </p:nvGrpSpPr>
        <p:grpSpPr>
          <a:xfrm>
            <a:off x="3406503" y="3630235"/>
            <a:ext cx="1675129" cy="525345"/>
            <a:chOff x="5194708" y="3484366"/>
            <a:chExt cx="3148148" cy="987304"/>
          </a:xfrm>
        </p:grpSpPr>
        <p:grpSp>
          <p:nvGrpSpPr>
            <p:cNvPr id="3169" name="Google Shape;3169;p54"/>
            <p:cNvGrpSpPr/>
            <p:nvPr/>
          </p:nvGrpSpPr>
          <p:grpSpPr>
            <a:xfrm>
              <a:off x="7531521" y="3484366"/>
              <a:ext cx="811335" cy="987304"/>
              <a:chOff x="3379425" y="1617275"/>
              <a:chExt cx="1090650" cy="1327200"/>
            </a:xfrm>
          </p:grpSpPr>
          <p:sp>
            <p:nvSpPr>
              <p:cNvPr id="3170" name="Google Shape;3170;p54"/>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54"/>
            <p:cNvGrpSpPr/>
            <p:nvPr/>
          </p:nvGrpSpPr>
          <p:grpSpPr>
            <a:xfrm>
              <a:off x="6752546" y="3484366"/>
              <a:ext cx="811428" cy="987304"/>
              <a:chOff x="2332275" y="1617275"/>
              <a:chExt cx="1090775" cy="1327200"/>
            </a:xfrm>
          </p:grpSpPr>
          <p:sp>
            <p:nvSpPr>
              <p:cNvPr id="3174" name="Google Shape;3174;p54"/>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7" name="Google Shape;3177;p54"/>
            <p:cNvGrpSpPr/>
            <p:nvPr/>
          </p:nvGrpSpPr>
          <p:grpSpPr>
            <a:xfrm>
              <a:off x="5973664" y="3484366"/>
              <a:ext cx="811335" cy="987304"/>
              <a:chOff x="1285250" y="1617275"/>
              <a:chExt cx="1090650" cy="1327200"/>
            </a:xfrm>
          </p:grpSpPr>
          <p:sp>
            <p:nvSpPr>
              <p:cNvPr id="3178" name="Google Shape;3178;p54"/>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1" name="Google Shape;3181;p54"/>
            <p:cNvGrpSpPr/>
            <p:nvPr/>
          </p:nvGrpSpPr>
          <p:grpSpPr>
            <a:xfrm>
              <a:off x="5194708" y="3484366"/>
              <a:ext cx="811409" cy="987304"/>
              <a:chOff x="238125" y="1617275"/>
              <a:chExt cx="1090750" cy="1327200"/>
            </a:xfrm>
          </p:grpSpPr>
          <p:sp>
            <p:nvSpPr>
              <p:cNvPr id="3182" name="Google Shape;3182;p54"/>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85" name="Google Shape;3185;p54"/>
          <p:cNvGrpSpPr/>
          <p:nvPr/>
        </p:nvGrpSpPr>
        <p:grpSpPr>
          <a:xfrm>
            <a:off x="6840188" y="2276124"/>
            <a:ext cx="1579046" cy="522230"/>
            <a:chOff x="6853641" y="2534077"/>
            <a:chExt cx="1515545" cy="501229"/>
          </a:xfrm>
        </p:grpSpPr>
        <p:grpSp>
          <p:nvGrpSpPr>
            <p:cNvPr id="3186" name="Google Shape;3186;p54"/>
            <p:cNvGrpSpPr/>
            <p:nvPr/>
          </p:nvGrpSpPr>
          <p:grpSpPr>
            <a:xfrm>
              <a:off x="6853641" y="2618923"/>
              <a:ext cx="1515545" cy="324556"/>
              <a:chOff x="6853641" y="2618923"/>
              <a:chExt cx="1515545" cy="324556"/>
            </a:xfrm>
          </p:grpSpPr>
          <p:sp>
            <p:nvSpPr>
              <p:cNvPr id="3187" name="Google Shape;3187;p54"/>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4"/>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2" name="Google Shape;3192;p54"/>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4"/>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4"/>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4"/>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4"/>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7" name="Google Shape;3197;p54"/>
          <p:cNvGrpSpPr/>
          <p:nvPr/>
        </p:nvGrpSpPr>
        <p:grpSpPr>
          <a:xfrm>
            <a:off x="3435080" y="3151165"/>
            <a:ext cx="1617976" cy="346616"/>
            <a:chOff x="1808063" y="4294338"/>
            <a:chExt cx="3370782" cy="721817"/>
          </a:xfrm>
        </p:grpSpPr>
        <p:sp>
          <p:nvSpPr>
            <p:cNvPr id="3198" name="Google Shape;3198;p54"/>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4"/>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4"/>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4"/>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4"/>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4"/>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4"/>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4"/>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4"/>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4"/>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8" name="Google Shape;3208;p54"/>
          <p:cNvGrpSpPr/>
          <p:nvPr/>
        </p:nvGrpSpPr>
        <p:grpSpPr>
          <a:xfrm>
            <a:off x="5261076" y="3817915"/>
            <a:ext cx="1417067" cy="350605"/>
            <a:chOff x="4234950" y="2101012"/>
            <a:chExt cx="4219974" cy="1044090"/>
          </a:xfrm>
        </p:grpSpPr>
        <p:sp>
          <p:nvSpPr>
            <p:cNvPr id="3209" name="Google Shape;3209;p54"/>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4"/>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4"/>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4"/>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4"/>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4"/>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4"/>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4"/>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4"/>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4"/>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4"/>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4"/>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4"/>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4"/>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4"/>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4"/>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54"/>
          <p:cNvGrpSpPr/>
          <p:nvPr/>
        </p:nvGrpSpPr>
        <p:grpSpPr>
          <a:xfrm>
            <a:off x="6836548" y="1808672"/>
            <a:ext cx="1586327" cy="371557"/>
            <a:chOff x="1247650" y="2075423"/>
            <a:chExt cx="6648477" cy="1557238"/>
          </a:xfrm>
        </p:grpSpPr>
        <p:sp>
          <p:nvSpPr>
            <p:cNvPr id="3226" name="Google Shape;3226;p54"/>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4"/>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4"/>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4"/>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4"/>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4"/>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2" name="Google Shape;3232;p54"/>
          <p:cNvGrpSpPr/>
          <p:nvPr/>
        </p:nvGrpSpPr>
        <p:grpSpPr>
          <a:xfrm>
            <a:off x="5267818" y="961862"/>
            <a:ext cx="1415601" cy="1648533"/>
            <a:chOff x="1839112" y="2209163"/>
            <a:chExt cx="1918159" cy="2233784"/>
          </a:xfrm>
        </p:grpSpPr>
        <p:sp>
          <p:nvSpPr>
            <p:cNvPr id="3233" name="Google Shape;3233;p54"/>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4"/>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4"/>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36" name="Google Shape;3236;p54"/>
            <p:cNvCxnSpPr>
              <a:stCxn id="3233" idx="6"/>
              <a:endCxn id="3234"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237" name="Google Shape;3237;p54"/>
            <p:cNvCxnSpPr>
              <a:stCxn id="3234" idx="4"/>
              <a:endCxn id="3238"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239" name="Google Shape;3239;p54"/>
            <p:cNvCxnSpPr>
              <a:stCxn id="3238" idx="6"/>
              <a:endCxn id="3235"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240" name="Google Shape;3240;p54"/>
            <p:cNvCxnSpPr>
              <a:stCxn id="3235" idx="4"/>
              <a:endCxn id="3241"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238" name="Google Shape;3238;p54"/>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4"/>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4"/>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43" name="Google Shape;3243;p54"/>
            <p:cNvCxnSpPr>
              <a:endCxn id="3242"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244" name="Google Shape;3244;p54"/>
          <p:cNvGrpSpPr/>
          <p:nvPr/>
        </p:nvGrpSpPr>
        <p:grpSpPr>
          <a:xfrm>
            <a:off x="3425084" y="979946"/>
            <a:ext cx="1637968" cy="154942"/>
            <a:chOff x="238125" y="2506075"/>
            <a:chExt cx="7115411" cy="673075"/>
          </a:xfrm>
        </p:grpSpPr>
        <p:sp>
          <p:nvSpPr>
            <p:cNvPr id="3245" name="Google Shape;3245;p54"/>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4"/>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4"/>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4"/>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4"/>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0" name="Google Shape;3250;p54"/>
          <p:cNvGrpSpPr/>
          <p:nvPr/>
        </p:nvGrpSpPr>
        <p:grpSpPr>
          <a:xfrm>
            <a:off x="1965820" y="1294664"/>
            <a:ext cx="1262932" cy="785408"/>
            <a:chOff x="548861" y="389676"/>
            <a:chExt cx="3843371" cy="2390163"/>
          </a:xfrm>
        </p:grpSpPr>
        <p:cxnSp>
          <p:nvCxnSpPr>
            <p:cNvPr id="3251" name="Google Shape;3251;p54"/>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252" name="Google Shape;3252;p54"/>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253" name="Google Shape;3253;p54"/>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254" name="Google Shape;3254;p54"/>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255" name="Google Shape;3255;p54"/>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256" name="Google Shape;3256;p54"/>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57" name="Google Shape;3257;p54"/>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258" name="Google Shape;3258;p54"/>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4"/>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4"/>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4"/>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4"/>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4"/>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4" name="Google Shape;3264;p54"/>
          <p:cNvGrpSpPr/>
          <p:nvPr/>
        </p:nvGrpSpPr>
        <p:grpSpPr>
          <a:xfrm>
            <a:off x="753952" y="2401541"/>
            <a:ext cx="1412054" cy="633562"/>
            <a:chOff x="1187400" y="2529299"/>
            <a:chExt cx="6769193" cy="2241903"/>
          </a:xfrm>
        </p:grpSpPr>
        <p:sp>
          <p:nvSpPr>
            <p:cNvPr id="3265" name="Google Shape;3265;p54"/>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266" name="Google Shape;3266;p54"/>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267" name="Google Shape;3267;p54"/>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268" name="Google Shape;3268;p54"/>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269" name="Google Shape;3269;p54"/>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270" name="Google Shape;3270;p54"/>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271" name="Google Shape;3271;p54"/>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272" name="Google Shape;3272;p54"/>
            <p:cNvCxnSpPr>
              <a:stCxn id="3265" idx="2"/>
              <a:endCxn id="3266"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273" name="Google Shape;3273;p54"/>
            <p:cNvCxnSpPr>
              <a:stCxn id="3267" idx="0"/>
              <a:endCxn id="3265"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274" name="Google Shape;3274;p54"/>
            <p:cNvCxnSpPr>
              <a:stCxn id="3267" idx="2"/>
              <a:endCxn id="3269"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275" name="Google Shape;3275;p54"/>
            <p:cNvCxnSpPr>
              <a:stCxn id="3268" idx="0"/>
              <a:endCxn id="3267"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276" name="Google Shape;3276;p54"/>
            <p:cNvCxnSpPr>
              <a:stCxn id="3266" idx="2"/>
              <a:endCxn id="3271"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277" name="Google Shape;3277;p54"/>
            <p:cNvCxnSpPr>
              <a:stCxn id="3270" idx="0"/>
              <a:endCxn id="3266"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278" name="Google Shape;3278;p54"/>
          <p:cNvGrpSpPr/>
          <p:nvPr/>
        </p:nvGrpSpPr>
        <p:grpSpPr>
          <a:xfrm>
            <a:off x="6840198" y="2894250"/>
            <a:ext cx="1579035" cy="540873"/>
            <a:chOff x="6895650" y="3126697"/>
            <a:chExt cx="1436662" cy="492105"/>
          </a:xfrm>
        </p:grpSpPr>
        <p:sp>
          <p:nvSpPr>
            <p:cNvPr id="3279" name="Google Shape;3279;p54"/>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4"/>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4"/>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4"/>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4"/>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4" name="Google Shape;3284;p54"/>
            <p:cNvGrpSpPr/>
            <p:nvPr/>
          </p:nvGrpSpPr>
          <p:grpSpPr>
            <a:xfrm>
              <a:off x="6995957" y="3335810"/>
              <a:ext cx="1230393" cy="71754"/>
              <a:chOff x="6995957" y="3287964"/>
              <a:chExt cx="1230393" cy="71754"/>
            </a:xfrm>
          </p:grpSpPr>
          <p:sp>
            <p:nvSpPr>
              <p:cNvPr id="3285" name="Google Shape;3285;p54"/>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4"/>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4"/>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4"/>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4"/>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90" name="Google Shape;3290;p54"/>
          <p:cNvGrpSpPr/>
          <p:nvPr/>
        </p:nvGrpSpPr>
        <p:grpSpPr>
          <a:xfrm>
            <a:off x="6838780" y="3531013"/>
            <a:ext cx="1581862" cy="650625"/>
            <a:chOff x="6777990" y="3710194"/>
            <a:chExt cx="1646915" cy="677382"/>
          </a:xfrm>
        </p:grpSpPr>
        <p:grpSp>
          <p:nvGrpSpPr>
            <p:cNvPr id="3291" name="Google Shape;3291;p54"/>
            <p:cNvGrpSpPr/>
            <p:nvPr/>
          </p:nvGrpSpPr>
          <p:grpSpPr>
            <a:xfrm>
              <a:off x="6777990" y="3874492"/>
              <a:ext cx="411129" cy="513083"/>
              <a:chOff x="6777990" y="3874492"/>
              <a:chExt cx="411129" cy="513083"/>
            </a:xfrm>
          </p:grpSpPr>
          <p:cxnSp>
            <p:nvCxnSpPr>
              <p:cNvPr id="3292" name="Google Shape;3292;p54"/>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293" name="Google Shape;3293;p54"/>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4" name="Google Shape;3294;p54"/>
            <p:cNvGrpSpPr/>
            <p:nvPr/>
          </p:nvGrpSpPr>
          <p:grpSpPr>
            <a:xfrm>
              <a:off x="7188425" y="3710194"/>
              <a:ext cx="411123" cy="520535"/>
              <a:chOff x="7188425" y="3710194"/>
              <a:chExt cx="411123" cy="520535"/>
            </a:xfrm>
          </p:grpSpPr>
          <p:cxnSp>
            <p:nvCxnSpPr>
              <p:cNvPr id="3295" name="Google Shape;3295;p54"/>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296" name="Google Shape;3296;p54"/>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7" name="Google Shape;3297;p54"/>
            <p:cNvGrpSpPr/>
            <p:nvPr/>
          </p:nvGrpSpPr>
          <p:grpSpPr>
            <a:xfrm>
              <a:off x="7603341" y="3874492"/>
              <a:ext cx="411474" cy="513083"/>
              <a:chOff x="7603341" y="3874492"/>
              <a:chExt cx="411474" cy="513083"/>
            </a:xfrm>
          </p:grpSpPr>
          <p:cxnSp>
            <p:nvCxnSpPr>
              <p:cNvPr id="3298" name="Google Shape;3298;p54"/>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299" name="Google Shape;3299;p54"/>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0" name="Google Shape;3300;p54"/>
            <p:cNvGrpSpPr/>
            <p:nvPr/>
          </p:nvGrpSpPr>
          <p:grpSpPr>
            <a:xfrm>
              <a:off x="8013776" y="3722847"/>
              <a:ext cx="411129" cy="507881"/>
              <a:chOff x="8013776" y="3722847"/>
              <a:chExt cx="411129" cy="507881"/>
            </a:xfrm>
          </p:grpSpPr>
          <p:cxnSp>
            <p:nvCxnSpPr>
              <p:cNvPr id="3301" name="Google Shape;3301;p54"/>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302" name="Google Shape;3302;p54"/>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3" name="Google Shape;3303;p54"/>
          <p:cNvGrpSpPr/>
          <p:nvPr/>
        </p:nvGrpSpPr>
        <p:grpSpPr>
          <a:xfrm>
            <a:off x="5258295" y="2703853"/>
            <a:ext cx="1421889" cy="1020603"/>
            <a:chOff x="5190863" y="2824811"/>
            <a:chExt cx="1544860" cy="1108869"/>
          </a:xfrm>
        </p:grpSpPr>
        <p:grpSp>
          <p:nvGrpSpPr>
            <p:cNvPr id="3304" name="Google Shape;3304;p54"/>
            <p:cNvGrpSpPr/>
            <p:nvPr/>
          </p:nvGrpSpPr>
          <p:grpSpPr>
            <a:xfrm>
              <a:off x="5938695" y="3176919"/>
              <a:ext cx="685761" cy="404739"/>
              <a:chOff x="5938695" y="3176919"/>
              <a:chExt cx="685761" cy="404739"/>
            </a:xfrm>
          </p:grpSpPr>
          <p:grpSp>
            <p:nvGrpSpPr>
              <p:cNvPr id="3305" name="Google Shape;3305;p54"/>
              <p:cNvGrpSpPr/>
              <p:nvPr/>
            </p:nvGrpSpPr>
            <p:grpSpPr>
              <a:xfrm>
                <a:off x="5938695" y="3176919"/>
                <a:ext cx="685761" cy="404739"/>
                <a:chOff x="5938695" y="3176919"/>
                <a:chExt cx="685761" cy="404739"/>
              </a:xfrm>
            </p:grpSpPr>
            <p:sp>
              <p:nvSpPr>
                <p:cNvPr id="3306" name="Google Shape;3306;p54"/>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4"/>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08" name="Google Shape;3308;p54"/>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9" name="Google Shape;3309;p54"/>
            <p:cNvGrpSpPr/>
            <p:nvPr/>
          </p:nvGrpSpPr>
          <p:grpSpPr>
            <a:xfrm>
              <a:off x="5305233" y="3176835"/>
              <a:ext cx="685971" cy="404655"/>
              <a:chOff x="5305233" y="3176835"/>
              <a:chExt cx="685971" cy="404655"/>
            </a:xfrm>
          </p:grpSpPr>
          <p:grpSp>
            <p:nvGrpSpPr>
              <p:cNvPr id="3310" name="Google Shape;3310;p54"/>
              <p:cNvGrpSpPr/>
              <p:nvPr/>
            </p:nvGrpSpPr>
            <p:grpSpPr>
              <a:xfrm>
                <a:off x="5305233" y="3176835"/>
                <a:ext cx="685971" cy="404655"/>
                <a:chOff x="5305233" y="3176835"/>
                <a:chExt cx="685971" cy="404655"/>
              </a:xfrm>
            </p:grpSpPr>
            <p:sp>
              <p:nvSpPr>
                <p:cNvPr id="3311" name="Google Shape;3311;p54"/>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4"/>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3" name="Google Shape;3313;p54"/>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4" name="Google Shape;3314;p54"/>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15" name="Google Shape;3315;p54"/>
            <p:cNvGrpSpPr/>
            <p:nvPr/>
          </p:nvGrpSpPr>
          <p:grpSpPr>
            <a:xfrm>
              <a:off x="5657361" y="2824811"/>
              <a:ext cx="1078361" cy="404655"/>
              <a:chOff x="5657361" y="2824811"/>
              <a:chExt cx="1078361" cy="404655"/>
            </a:xfrm>
          </p:grpSpPr>
          <p:grpSp>
            <p:nvGrpSpPr>
              <p:cNvPr id="3316" name="Google Shape;3316;p54"/>
              <p:cNvGrpSpPr/>
              <p:nvPr/>
            </p:nvGrpSpPr>
            <p:grpSpPr>
              <a:xfrm>
                <a:off x="5657361" y="2824811"/>
                <a:ext cx="1078361" cy="404655"/>
                <a:chOff x="5657361" y="2824811"/>
                <a:chExt cx="1078361" cy="404655"/>
              </a:xfrm>
            </p:grpSpPr>
            <p:grpSp>
              <p:nvGrpSpPr>
                <p:cNvPr id="3317" name="Google Shape;3317;p54"/>
                <p:cNvGrpSpPr/>
                <p:nvPr/>
              </p:nvGrpSpPr>
              <p:grpSpPr>
                <a:xfrm>
                  <a:off x="5938485" y="2824811"/>
                  <a:ext cx="797237" cy="404655"/>
                  <a:chOff x="5938485" y="2824811"/>
                  <a:chExt cx="797237" cy="404655"/>
                </a:xfrm>
              </p:grpSpPr>
              <p:sp>
                <p:nvSpPr>
                  <p:cNvPr id="3318" name="Google Shape;3318;p54"/>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4"/>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0" name="Google Shape;3320;p54"/>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1" name="Google Shape;3321;p54"/>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2" name="Google Shape;3322;p54"/>
            <p:cNvGrpSpPr/>
            <p:nvPr/>
          </p:nvGrpSpPr>
          <p:grpSpPr>
            <a:xfrm>
              <a:off x="5190863" y="3528942"/>
              <a:ext cx="1078026" cy="404739"/>
              <a:chOff x="5190863" y="3528942"/>
              <a:chExt cx="1078026" cy="404739"/>
            </a:xfrm>
          </p:grpSpPr>
          <p:sp>
            <p:nvSpPr>
              <p:cNvPr id="3323" name="Google Shape;3323;p54"/>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4" name="Google Shape;3324;p54"/>
              <p:cNvGrpSpPr/>
              <p:nvPr/>
            </p:nvGrpSpPr>
            <p:grpSpPr>
              <a:xfrm>
                <a:off x="5190863" y="3528942"/>
                <a:ext cx="1078026" cy="404739"/>
                <a:chOff x="5190863" y="3528942"/>
                <a:chExt cx="1078026" cy="404739"/>
              </a:xfrm>
            </p:grpSpPr>
            <p:sp>
              <p:nvSpPr>
                <p:cNvPr id="3325" name="Google Shape;3325;p54"/>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4"/>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327" name="Google Shape;3327;p54"/>
          <p:cNvGrpSpPr/>
          <p:nvPr/>
        </p:nvGrpSpPr>
        <p:grpSpPr>
          <a:xfrm>
            <a:off x="724302" y="1268321"/>
            <a:ext cx="1086719" cy="879487"/>
            <a:chOff x="803162" y="1474292"/>
            <a:chExt cx="1086719" cy="879487"/>
          </a:xfrm>
        </p:grpSpPr>
        <p:grpSp>
          <p:nvGrpSpPr>
            <p:cNvPr id="3328" name="Google Shape;3328;p54"/>
            <p:cNvGrpSpPr/>
            <p:nvPr/>
          </p:nvGrpSpPr>
          <p:grpSpPr>
            <a:xfrm>
              <a:off x="803162" y="1625948"/>
              <a:ext cx="445856" cy="576579"/>
              <a:chOff x="803162" y="1625948"/>
              <a:chExt cx="445856" cy="576579"/>
            </a:xfrm>
          </p:grpSpPr>
          <p:sp>
            <p:nvSpPr>
              <p:cNvPr id="3329" name="Google Shape;3329;p54"/>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0" name="Google Shape;3330;p54"/>
              <p:cNvGrpSpPr/>
              <p:nvPr/>
            </p:nvGrpSpPr>
            <p:grpSpPr>
              <a:xfrm>
                <a:off x="1056023" y="1625948"/>
                <a:ext cx="192995" cy="576579"/>
                <a:chOff x="1056023" y="1625948"/>
                <a:chExt cx="192995" cy="576579"/>
              </a:xfrm>
            </p:grpSpPr>
            <p:sp>
              <p:nvSpPr>
                <p:cNvPr id="3331" name="Google Shape;3331;p54"/>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4"/>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4"/>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4"/>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4"/>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36" name="Google Shape;3336;p54"/>
            <p:cNvGrpSpPr/>
            <p:nvPr/>
          </p:nvGrpSpPr>
          <p:grpSpPr>
            <a:xfrm>
              <a:off x="1371406" y="1474292"/>
              <a:ext cx="518475" cy="879487"/>
              <a:chOff x="1398231" y="1474292"/>
              <a:chExt cx="518475" cy="879487"/>
            </a:xfrm>
          </p:grpSpPr>
          <p:grpSp>
            <p:nvGrpSpPr>
              <p:cNvPr id="3337" name="Google Shape;3337;p54"/>
              <p:cNvGrpSpPr/>
              <p:nvPr/>
            </p:nvGrpSpPr>
            <p:grpSpPr>
              <a:xfrm>
                <a:off x="1398231" y="1474292"/>
                <a:ext cx="518475" cy="341643"/>
                <a:chOff x="1398231" y="1474292"/>
                <a:chExt cx="518475" cy="341643"/>
              </a:xfrm>
            </p:grpSpPr>
            <p:sp>
              <p:nvSpPr>
                <p:cNvPr id="3338" name="Google Shape;3338;p54"/>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9" name="Google Shape;3339;p54"/>
                <p:cNvGrpSpPr/>
                <p:nvPr/>
              </p:nvGrpSpPr>
              <p:grpSpPr>
                <a:xfrm>
                  <a:off x="1616453" y="1474292"/>
                  <a:ext cx="300253" cy="341643"/>
                  <a:chOff x="1616453" y="1475379"/>
                  <a:chExt cx="300253" cy="341643"/>
                </a:xfrm>
              </p:grpSpPr>
              <p:sp>
                <p:nvSpPr>
                  <p:cNvPr id="3340" name="Google Shape;3340;p54"/>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4"/>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4"/>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4"/>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4"/>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4"/>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4"/>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7" name="Google Shape;3347;p54"/>
                  <p:cNvGrpSpPr/>
                  <p:nvPr/>
                </p:nvGrpSpPr>
                <p:grpSpPr>
                  <a:xfrm>
                    <a:off x="1839639" y="1475379"/>
                    <a:ext cx="77067" cy="341643"/>
                    <a:chOff x="1839639" y="1475379"/>
                    <a:chExt cx="77067" cy="341643"/>
                  </a:xfrm>
                </p:grpSpPr>
                <p:sp>
                  <p:nvSpPr>
                    <p:cNvPr id="3348" name="Google Shape;3348;p54"/>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4"/>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350" name="Google Shape;3350;p54"/>
              <p:cNvGrpSpPr/>
              <p:nvPr/>
            </p:nvGrpSpPr>
            <p:grpSpPr>
              <a:xfrm>
                <a:off x="1398451" y="2012951"/>
                <a:ext cx="518255" cy="340828"/>
                <a:chOff x="1398451" y="2012951"/>
                <a:chExt cx="518255" cy="340828"/>
              </a:xfrm>
            </p:grpSpPr>
            <p:sp>
              <p:nvSpPr>
                <p:cNvPr id="3351" name="Google Shape;3351;p54"/>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2" name="Google Shape;3352;p54"/>
                <p:cNvGrpSpPr/>
                <p:nvPr/>
              </p:nvGrpSpPr>
              <p:grpSpPr>
                <a:xfrm>
                  <a:off x="1616453" y="2012951"/>
                  <a:ext cx="300253" cy="340828"/>
                  <a:chOff x="1616453" y="2013538"/>
                  <a:chExt cx="300253" cy="340828"/>
                </a:xfrm>
              </p:grpSpPr>
              <p:sp>
                <p:nvSpPr>
                  <p:cNvPr id="3353" name="Google Shape;3353;p54"/>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4"/>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4"/>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4"/>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4"/>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4"/>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4"/>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0" name="Google Shape;3360;p54"/>
                  <p:cNvGrpSpPr/>
                  <p:nvPr/>
                </p:nvGrpSpPr>
                <p:grpSpPr>
                  <a:xfrm>
                    <a:off x="1839639" y="2013538"/>
                    <a:ext cx="77067" cy="340828"/>
                    <a:chOff x="1839639" y="2013538"/>
                    <a:chExt cx="77067" cy="340828"/>
                  </a:xfrm>
                </p:grpSpPr>
                <p:sp>
                  <p:nvSpPr>
                    <p:cNvPr id="3361" name="Google Shape;3361;p54"/>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4"/>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363" name="Google Shape;3363;p54"/>
          <p:cNvGrpSpPr/>
          <p:nvPr/>
        </p:nvGrpSpPr>
        <p:grpSpPr>
          <a:xfrm>
            <a:off x="721126" y="3399508"/>
            <a:ext cx="1368681" cy="682918"/>
            <a:chOff x="724986" y="3605478"/>
            <a:chExt cx="1368681" cy="682918"/>
          </a:xfrm>
        </p:grpSpPr>
        <p:grpSp>
          <p:nvGrpSpPr>
            <p:cNvPr id="3364" name="Google Shape;3364;p54"/>
            <p:cNvGrpSpPr/>
            <p:nvPr/>
          </p:nvGrpSpPr>
          <p:grpSpPr>
            <a:xfrm>
              <a:off x="1289102" y="3823629"/>
              <a:ext cx="240442" cy="250435"/>
              <a:chOff x="-165066" y="3843615"/>
              <a:chExt cx="221259" cy="230455"/>
            </a:xfrm>
          </p:grpSpPr>
          <p:sp>
            <p:nvSpPr>
              <p:cNvPr id="3365" name="Google Shape;3365;p54"/>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4"/>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4"/>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4"/>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4"/>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4"/>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4"/>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4"/>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4"/>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4"/>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4"/>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4"/>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4"/>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4"/>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4"/>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4"/>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4"/>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4"/>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4"/>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4"/>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85" name="Google Shape;3385;p54"/>
            <p:cNvGrpSpPr/>
            <p:nvPr/>
          </p:nvGrpSpPr>
          <p:grpSpPr>
            <a:xfrm>
              <a:off x="724986" y="3605478"/>
              <a:ext cx="1368681" cy="682918"/>
              <a:chOff x="724986" y="3605478"/>
              <a:chExt cx="1368681" cy="682918"/>
            </a:xfrm>
          </p:grpSpPr>
          <p:grpSp>
            <p:nvGrpSpPr>
              <p:cNvPr id="3386" name="Google Shape;3386;p54"/>
              <p:cNvGrpSpPr/>
              <p:nvPr/>
            </p:nvGrpSpPr>
            <p:grpSpPr>
              <a:xfrm>
                <a:off x="1498221" y="4047614"/>
                <a:ext cx="529172" cy="240783"/>
                <a:chOff x="1498221" y="4047614"/>
                <a:chExt cx="529172" cy="240783"/>
              </a:xfrm>
            </p:grpSpPr>
            <p:grpSp>
              <p:nvGrpSpPr>
                <p:cNvPr id="3387" name="Google Shape;3387;p54"/>
                <p:cNvGrpSpPr/>
                <p:nvPr/>
              </p:nvGrpSpPr>
              <p:grpSpPr>
                <a:xfrm>
                  <a:off x="1826655" y="4224370"/>
                  <a:ext cx="200738" cy="25631"/>
                  <a:chOff x="1826655" y="4224370"/>
                  <a:chExt cx="200738" cy="25631"/>
                </a:xfrm>
              </p:grpSpPr>
              <p:sp>
                <p:nvSpPr>
                  <p:cNvPr id="3388" name="Google Shape;3388;p54"/>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4"/>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54"/>
                <p:cNvGrpSpPr/>
                <p:nvPr/>
              </p:nvGrpSpPr>
              <p:grpSpPr>
                <a:xfrm>
                  <a:off x="1498221" y="4047614"/>
                  <a:ext cx="328444" cy="240783"/>
                  <a:chOff x="1498221" y="4047614"/>
                  <a:chExt cx="328444" cy="240783"/>
                </a:xfrm>
              </p:grpSpPr>
              <p:sp>
                <p:nvSpPr>
                  <p:cNvPr id="3391" name="Google Shape;3391;p54"/>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2" name="Google Shape;3392;p54"/>
                  <p:cNvGrpSpPr/>
                  <p:nvPr/>
                </p:nvGrpSpPr>
                <p:grpSpPr>
                  <a:xfrm>
                    <a:off x="1498221" y="4047614"/>
                    <a:ext cx="150566" cy="190416"/>
                    <a:chOff x="1498221" y="4047614"/>
                    <a:chExt cx="150566" cy="190416"/>
                  </a:xfrm>
                </p:grpSpPr>
                <p:sp>
                  <p:nvSpPr>
                    <p:cNvPr id="3393" name="Google Shape;3393;p54"/>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4"/>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395" name="Google Shape;3395;p54"/>
              <p:cNvGrpSpPr/>
              <p:nvPr/>
            </p:nvGrpSpPr>
            <p:grpSpPr>
              <a:xfrm>
                <a:off x="1560718" y="3800594"/>
                <a:ext cx="532948" cy="302090"/>
                <a:chOff x="1560718" y="3800594"/>
                <a:chExt cx="532948" cy="302090"/>
              </a:xfrm>
            </p:grpSpPr>
            <p:grpSp>
              <p:nvGrpSpPr>
                <p:cNvPr id="3396" name="Google Shape;3396;p54"/>
                <p:cNvGrpSpPr/>
                <p:nvPr/>
              </p:nvGrpSpPr>
              <p:grpSpPr>
                <a:xfrm>
                  <a:off x="1912179" y="3827344"/>
                  <a:ext cx="181487" cy="25631"/>
                  <a:chOff x="1912179" y="3827344"/>
                  <a:chExt cx="181487" cy="25631"/>
                </a:xfrm>
              </p:grpSpPr>
              <p:sp>
                <p:nvSpPr>
                  <p:cNvPr id="3397" name="Google Shape;3397;p54"/>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4"/>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9" name="Google Shape;3399;p54"/>
                <p:cNvGrpSpPr/>
                <p:nvPr/>
              </p:nvGrpSpPr>
              <p:grpSpPr>
                <a:xfrm>
                  <a:off x="1912179" y="4044505"/>
                  <a:ext cx="181487" cy="25622"/>
                  <a:chOff x="1912179" y="4044506"/>
                  <a:chExt cx="181487" cy="25622"/>
                </a:xfrm>
              </p:grpSpPr>
              <p:sp>
                <p:nvSpPr>
                  <p:cNvPr id="3400" name="Google Shape;3400;p54"/>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4"/>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02" name="Google Shape;3402;p54"/>
                <p:cNvGrpSpPr/>
                <p:nvPr/>
              </p:nvGrpSpPr>
              <p:grpSpPr>
                <a:xfrm>
                  <a:off x="1560718" y="3800594"/>
                  <a:ext cx="351472" cy="302090"/>
                  <a:chOff x="1560718" y="3800594"/>
                  <a:chExt cx="351472" cy="302090"/>
                </a:xfrm>
              </p:grpSpPr>
              <p:grpSp>
                <p:nvGrpSpPr>
                  <p:cNvPr id="3403" name="Google Shape;3403;p54"/>
                  <p:cNvGrpSpPr/>
                  <p:nvPr/>
                </p:nvGrpSpPr>
                <p:grpSpPr>
                  <a:xfrm>
                    <a:off x="1560718" y="3842857"/>
                    <a:ext cx="173586" cy="217131"/>
                    <a:chOff x="1560718" y="3842857"/>
                    <a:chExt cx="173586" cy="217131"/>
                  </a:xfrm>
                </p:grpSpPr>
                <p:sp>
                  <p:nvSpPr>
                    <p:cNvPr id="3404" name="Google Shape;3404;p54"/>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4"/>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4"/>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7" name="Google Shape;3407;p54"/>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4"/>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409" name="Google Shape;3409;p54"/>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0" name="Google Shape;3410;p54"/>
              <p:cNvGrpSpPr/>
              <p:nvPr/>
            </p:nvGrpSpPr>
            <p:grpSpPr>
              <a:xfrm>
                <a:off x="785350" y="3605478"/>
                <a:ext cx="535311" cy="249245"/>
                <a:chOff x="785350" y="3605478"/>
                <a:chExt cx="535311" cy="249245"/>
              </a:xfrm>
            </p:grpSpPr>
            <p:grpSp>
              <p:nvGrpSpPr>
                <p:cNvPr id="3411" name="Google Shape;3411;p54"/>
                <p:cNvGrpSpPr/>
                <p:nvPr/>
              </p:nvGrpSpPr>
              <p:grpSpPr>
                <a:xfrm>
                  <a:off x="785350" y="3605478"/>
                  <a:ext cx="376191" cy="102736"/>
                  <a:chOff x="785350" y="3605478"/>
                  <a:chExt cx="376191" cy="102736"/>
                </a:xfrm>
              </p:grpSpPr>
              <p:sp>
                <p:nvSpPr>
                  <p:cNvPr id="3412" name="Google Shape;3412;p54"/>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4"/>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4"/>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54"/>
                <p:cNvGrpSpPr/>
                <p:nvPr/>
              </p:nvGrpSpPr>
              <p:grpSpPr>
                <a:xfrm>
                  <a:off x="1161530" y="3655851"/>
                  <a:ext cx="159131" cy="198872"/>
                  <a:chOff x="1161530" y="3655851"/>
                  <a:chExt cx="159131" cy="198872"/>
                </a:xfrm>
              </p:grpSpPr>
              <p:sp>
                <p:nvSpPr>
                  <p:cNvPr id="3416" name="Google Shape;3416;p54"/>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4"/>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18" name="Google Shape;3418;p54"/>
              <p:cNvGrpSpPr/>
              <p:nvPr/>
            </p:nvGrpSpPr>
            <p:grpSpPr>
              <a:xfrm>
                <a:off x="785350" y="4047614"/>
                <a:ext cx="535311" cy="240783"/>
                <a:chOff x="785350" y="4047614"/>
                <a:chExt cx="535311" cy="240783"/>
              </a:xfrm>
            </p:grpSpPr>
            <p:grpSp>
              <p:nvGrpSpPr>
                <p:cNvPr id="3419" name="Google Shape;3419;p54"/>
                <p:cNvGrpSpPr/>
                <p:nvPr/>
              </p:nvGrpSpPr>
              <p:grpSpPr>
                <a:xfrm>
                  <a:off x="1161636" y="4047614"/>
                  <a:ext cx="159025" cy="190415"/>
                  <a:chOff x="1161636" y="4047614"/>
                  <a:chExt cx="159025" cy="190415"/>
                </a:xfrm>
              </p:grpSpPr>
              <p:sp>
                <p:nvSpPr>
                  <p:cNvPr id="3420" name="Google Shape;3420;p54"/>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4"/>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2" name="Google Shape;3422;p54"/>
                <p:cNvGrpSpPr/>
                <p:nvPr/>
              </p:nvGrpSpPr>
              <p:grpSpPr>
                <a:xfrm>
                  <a:off x="785350" y="4185661"/>
                  <a:ext cx="376191" cy="102736"/>
                  <a:chOff x="785350" y="4185661"/>
                  <a:chExt cx="376191" cy="102736"/>
                </a:xfrm>
              </p:grpSpPr>
              <p:sp>
                <p:nvSpPr>
                  <p:cNvPr id="3423" name="Google Shape;3423;p54"/>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4"/>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4"/>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26" name="Google Shape;3426;p54"/>
              <p:cNvGrpSpPr/>
              <p:nvPr/>
            </p:nvGrpSpPr>
            <p:grpSpPr>
              <a:xfrm>
                <a:off x="1501054" y="3605478"/>
                <a:ext cx="526340" cy="249240"/>
                <a:chOff x="1501054" y="3605478"/>
                <a:chExt cx="526340" cy="249240"/>
              </a:xfrm>
            </p:grpSpPr>
            <p:grpSp>
              <p:nvGrpSpPr>
                <p:cNvPr id="3427" name="Google Shape;3427;p54"/>
                <p:cNvGrpSpPr/>
                <p:nvPr/>
              </p:nvGrpSpPr>
              <p:grpSpPr>
                <a:xfrm>
                  <a:off x="1834208" y="3643867"/>
                  <a:ext cx="193185" cy="25622"/>
                  <a:chOff x="1834208" y="3643867"/>
                  <a:chExt cx="193185" cy="25622"/>
                </a:xfrm>
              </p:grpSpPr>
              <p:sp>
                <p:nvSpPr>
                  <p:cNvPr id="3428" name="Google Shape;3428;p54"/>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4"/>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0" name="Google Shape;3430;p54"/>
                <p:cNvGrpSpPr/>
                <p:nvPr/>
              </p:nvGrpSpPr>
              <p:grpSpPr>
                <a:xfrm>
                  <a:off x="1501054" y="3605478"/>
                  <a:ext cx="333165" cy="249240"/>
                  <a:chOff x="1501054" y="3605478"/>
                  <a:chExt cx="333165" cy="249240"/>
                </a:xfrm>
              </p:grpSpPr>
              <p:sp>
                <p:nvSpPr>
                  <p:cNvPr id="3431" name="Google Shape;3431;p54"/>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2" name="Google Shape;3432;p54"/>
                  <p:cNvGrpSpPr/>
                  <p:nvPr/>
                </p:nvGrpSpPr>
                <p:grpSpPr>
                  <a:xfrm>
                    <a:off x="1501054" y="3655851"/>
                    <a:ext cx="155286" cy="198867"/>
                    <a:chOff x="1501054" y="3655851"/>
                    <a:chExt cx="155286" cy="198867"/>
                  </a:xfrm>
                </p:grpSpPr>
                <p:sp>
                  <p:nvSpPr>
                    <p:cNvPr id="3433" name="Google Shape;3433;p54"/>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4"/>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35" name="Google Shape;3435;p54"/>
              <p:cNvGrpSpPr/>
              <p:nvPr/>
            </p:nvGrpSpPr>
            <p:grpSpPr>
              <a:xfrm>
                <a:off x="724986" y="3800594"/>
                <a:ext cx="532950" cy="302090"/>
                <a:chOff x="724986" y="3800594"/>
                <a:chExt cx="532950" cy="302090"/>
              </a:xfrm>
            </p:grpSpPr>
            <p:grpSp>
              <p:nvGrpSpPr>
                <p:cNvPr id="3436" name="Google Shape;3436;p54"/>
                <p:cNvGrpSpPr/>
                <p:nvPr/>
              </p:nvGrpSpPr>
              <p:grpSpPr>
                <a:xfrm>
                  <a:off x="724986" y="4044367"/>
                  <a:ext cx="181314" cy="25626"/>
                  <a:chOff x="724986" y="4044367"/>
                  <a:chExt cx="181314" cy="25626"/>
                </a:xfrm>
              </p:grpSpPr>
              <p:sp>
                <p:nvSpPr>
                  <p:cNvPr id="3437" name="Google Shape;3437;p54"/>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4"/>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9" name="Google Shape;3439;p54"/>
                <p:cNvGrpSpPr/>
                <p:nvPr/>
              </p:nvGrpSpPr>
              <p:grpSpPr>
                <a:xfrm>
                  <a:off x="906290" y="3800594"/>
                  <a:ext cx="351646" cy="302090"/>
                  <a:chOff x="906290" y="3800594"/>
                  <a:chExt cx="351646" cy="302090"/>
                </a:xfrm>
              </p:grpSpPr>
              <p:grpSp>
                <p:nvGrpSpPr>
                  <p:cNvPr id="3440" name="Google Shape;3440;p54"/>
                  <p:cNvGrpSpPr/>
                  <p:nvPr/>
                </p:nvGrpSpPr>
                <p:grpSpPr>
                  <a:xfrm>
                    <a:off x="1084172" y="3842857"/>
                    <a:ext cx="173764" cy="217131"/>
                    <a:chOff x="1084172" y="3842857"/>
                    <a:chExt cx="173764" cy="217131"/>
                  </a:xfrm>
                </p:grpSpPr>
                <p:grpSp>
                  <p:nvGrpSpPr>
                    <p:cNvPr id="3441" name="Google Shape;3441;p54"/>
                    <p:cNvGrpSpPr/>
                    <p:nvPr/>
                  </p:nvGrpSpPr>
                  <p:grpSpPr>
                    <a:xfrm>
                      <a:off x="1156862" y="3936509"/>
                      <a:ext cx="101073" cy="25622"/>
                      <a:chOff x="1156862" y="3936509"/>
                      <a:chExt cx="101073" cy="25622"/>
                    </a:xfrm>
                  </p:grpSpPr>
                  <p:sp>
                    <p:nvSpPr>
                      <p:cNvPr id="3442" name="Google Shape;3442;p54"/>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4"/>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4" name="Google Shape;3444;p54"/>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5" name="Google Shape;3445;p54"/>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4"/>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54"/>
                <p:cNvGrpSpPr/>
                <p:nvPr/>
              </p:nvGrpSpPr>
              <p:grpSpPr>
                <a:xfrm>
                  <a:off x="724986" y="3830189"/>
                  <a:ext cx="189533" cy="25626"/>
                  <a:chOff x="724986" y="3830189"/>
                  <a:chExt cx="189533" cy="25626"/>
                </a:xfrm>
              </p:grpSpPr>
              <p:sp>
                <p:nvSpPr>
                  <p:cNvPr id="3448" name="Google Shape;3448;p54"/>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4"/>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450" name="Google Shape;3450;p54"/>
          <p:cNvGrpSpPr/>
          <p:nvPr/>
        </p:nvGrpSpPr>
        <p:grpSpPr>
          <a:xfrm>
            <a:off x="2249438" y="2249669"/>
            <a:ext cx="948701" cy="935378"/>
            <a:chOff x="2253298" y="2428317"/>
            <a:chExt cx="948701" cy="935378"/>
          </a:xfrm>
        </p:grpSpPr>
        <p:sp>
          <p:nvSpPr>
            <p:cNvPr id="3451" name="Google Shape;3451;p54"/>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4"/>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4"/>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4"/>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4"/>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4"/>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4"/>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4"/>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4"/>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4"/>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4"/>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4"/>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4"/>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4"/>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4"/>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4"/>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4"/>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4"/>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4"/>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4"/>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4"/>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4"/>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4"/>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4"/>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4"/>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4"/>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4"/>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4"/>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4"/>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4"/>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4"/>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4"/>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4"/>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8"/>
          <p:cNvSpPr txBox="1"/>
          <p:nvPr>
            <p:ph type="title"/>
          </p:nvPr>
        </p:nvSpPr>
        <p:spPr>
          <a:xfrm>
            <a:off x="715100" y="1327600"/>
            <a:ext cx="9186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 &gt;</a:t>
            </a:r>
            <a:endParaRPr/>
          </a:p>
        </p:txBody>
      </p:sp>
      <p:sp>
        <p:nvSpPr>
          <p:cNvPr id="190" name="Google Shape;190;p28"/>
          <p:cNvSpPr txBox="1"/>
          <p:nvPr>
            <p:ph idx="1" type="subTitle"/>
          </p:nvPr>
        </p:nvSpPr>
        <p:spPr>
          <a:xfrm>
            <a:off x="1633700" y="1327625"/>
            <a:ext cx="67953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91" name="Google Shape;191;p28"/>
          <p:cNvSpPr txBox="1"/>
          <p:nvPr>
            <p:ph idx="2" type="title"/>
          </p:nvPr>
        </p:nvSpPr>
        <p:spPr>
          <a:xfrm>
            <a:off x="715100" y="535000"/>
            <a:ext cx="7713900" cy="62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92" name="Google Shape;192;p28"/>
          <p:cNvSpPr txBox="1"/>
          <p:nvPr>
            <p:ph idx="3" type="title"/>
          </p:nvPr>
        </p:nvSpPr>
        <p:spPr>
          <a:xfrm>
            <a:off x="715100" y="1802525"/>
            <a:ext cx="9186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 &gt;</a:t>
            </a:r>
            <a:endParaRPr/>
          </a:p>
        </p:txBody>
      </p:sp>
      <p:sp>
        <p:nvSpPr>
          <p:cNvPr id="193" name="Google Shape;193;p28"/>
          <p:cNvSpPr txBox="1"/>
          <p:nvPr>
            <p:ph idx="4" type="subTitle"/>
          </p:nvPr>
        </p:nvSpPr>
        <p:spPr>
          <a:xfrm>
            <a:off x="1633700" y="1802550"/>
            <a:ext cx="67953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RESUME</a:t>
            </a:r>
            <a:endParaRPr/>
          </a:p>
        </p:txBody>
      </p:sp>
      <p:sp>
        <p:nvSpPr>
          <p:cNvPr id="194" name="Google Shape;194;p28"/>
          <p:cNvSpPr txBox="1"/>
          <p:nvPr>
            <p:ph idx="5" type="title"/>
          </p:nvPr>
        </p:nvSpPr>
        <p:spPr>
          <a:xfrm>
            <a:off x="715100" y="2277450"/>
            <a:ext cx="9186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 &gt;</a:t>
            </a:r>
            <a:endParaRPr/>
          </a:p>
        </p:txBody>
      </p:sp>
      <p:sp>
        <p:nvSpPr>
          <p:cNvPr id="195" name="Google Shape;195;p28"/>
          <p:cNvSpPr txBox="1"/>
          <p:nvPr>
            <p:ph idx="6" type="subTitle"/>
          </p:nvPr>
        </p:nvSpPr>
        <p:spPr>
          <a:xfrm>
            <a:off x="1633700" y="2277475"/>
            <a:ext cx="67953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COVER LETTER</a:t>
            </a:r>
            <a:endParaRPr/>
          </a:p>
        </p:txBody>
      </p:sp>
      <p:sp>
        <p:nvSpPr>
          <p:cNvPr id="196" name="Google Shape;196;p28"/>
          <p:cNvSpPr txBox="1"/>
          <p:nvPr>
            <p:ph idx="7" type="title"/>
          </p:nvPr>
        </p:nvSpPr>
        <p:spPr>
          <a:xfrm>
            <a:off x="715100" y="2752375"/>
            <a:ext cx="9186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 &gt;</a:t>
            </a:r>
            <a:endParaRPr/>
          </a:p>
        </p:txBody>
      </p:sp>
      <p:sp>
        <p:nvSpPr>
          <p:cNvPr id="197" name="Google Shape;197;p28"/>
          <p:cNvSpPr txBox="1"/>
          <p:nvPr>
            <p:ph idx="8" type="subTitle"/>
          </p:nvPr>
        </p:nvSpPr>
        <p:spPr>
          <a:xfrm>
            <a:off x="1633700" y="2752400"/>
            <a:ext cx="67953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MY WORK</a:t>
            </a:r>
            <a:endParaRPr/>
          </a:p>
        </p:txBody>
      </p:sp>
      <p:sp>
        <p:nvSpPr>
          <p:cNvPr id="198" name="Google Shape;198;p28"/>
          <p:cNvSpPr txBox="1"/>
          <p:nvPr>
            <p:ph idx="9" type="title"/>
          </p:nvPr>
        </p:nvSpPr>
        <p:spPr>
          <a:xfrm>
            <a:off x="715100" y="3227300"/>
            <a:ext cx="9186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05 &gt;</a:t>
            </a:r>
            <a:endParaRPr/>
          </a:p>
        </p:txBody>
      </p:sp>
      <p:sp>
        <p:nvSpPr>
          <p:cNvPr id="199" name="Google Shape;199;p28"/>
          <p:cNvSpPr txBox="1"/>
          <p:nvPr>
            <p:ph idx="13" type="subTitle"/>
          </p:nvPr>
        </p:nvSpPr>
        <p:spPr>
          <a:xfrm>
            <a:off x="1633700" y="3227325"/>
            <a:ext cx="67953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PREVIOUS</a:t>
            </a:r>
            <a:r>
              <a:rPr lang="en"/>
              <a:t> PROJECTS</a:t>
            </a:r>
            <a:endParaRPr/>
          </a:p>
        </p:txBody>
      </p:sp>
      <p:sp>
        <p:nvSpPr>
          <p:cNvPr id="200" name="Google Shape;200;p28"/>
          <p:cNvSpPr txBox="1"/>
          <p:nvPr>
            <p:ph idx="14" type="title"/>
          </p:nvPr>
        </p:nvSpPr>
        <p:spPr>
          <a:xfrm>
            <a:off x="715100" y="3702225"/>
            <a:ext cx="9186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06 &gt;</a:t>
            </a:r>
            <a:endParaRPr/>
          </a:p>
        </p:txBody>
      </p:sp>
      <p:sp>
        <p:nvSpPr>
          <p:cNvPr id="201" name="Google Shape;201;p28"/>
          <p:cNvSpPr txBox="1"/>
          <p:nvPr>
            <p:ph idx="15" type="subTitle"/>
          </p:nvPr>
        </p:nvSpPr>
        <p:spPr>
          <a:xfrm>
            <a:off x="1633700" y="3702250"/>
            <a:ext cx="6795300" cy="47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OTHERS</a:t>
            </a:r>
            <a:endParaRPr/>
          </a:p>
        </p:txBody>
      </p:sp>
      <p:cxnSp>
        <p:nvCxnSpPr>
          <p:cNvPr id="202" name="Google Shape;202;p28"/>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7" name="Shape 3487"/>
        <p:cNvGrpSpPr/>
        <p:nvPr/>
      </p:nvGrpSpPr>
      <p:grpSpPr>
        <a:xfrm>
          <a:off x="0" y="0"/>
          <a:ext cx="0" cy="0"/>
          <a:chOff x="0" y="0"/>
          <a:chExt cx="0" cy="0"/>
        </a:xfrm>
      </p:grpSpPr>
      <p:grpSp>
        <p:nvGrpSpPr>
          <p:cNvPr id="3488" name="Google Shape;3488;p55"/>
          <p:cNvGrpSpPr/>
          <p:nvPr/>
        </p:nvGrpSpPr>
        <p:grpSpPr>
          <a:xfrm>
            <a:off x="3339745" y="952988"/>
            <a:ext cx="2363393" cy="1017867"/>
            <a:chOff x="3292400" y="1219146"/>
            <a:chExt cx="2615240" cy="1110239"/>
          </a:xfrm>
        </p:grpSpPr>
        <p:sp>
          <p:nvSpPr>
            <p:cNvPr id="3489" name="Google Shape;3489;p55"/>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490" name="Google Shape;3490;p55"/>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491" name="Google Shape;3491;p55"/>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492" name="Google Shape;3492;p55"/>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493" name="Google Shape;3493;p55"/>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494" name="Google Shape;3494;p55"/>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495" name="Google Shape;3495;p55"/>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496" name="Google Shape;3496;p55"/>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497" name="Google Shape;3497;p55"/>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498" name="Google Shape;3498;p55"/>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499" name="Google Shape;3499;p55"/>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00" name="Google Shape;3500;p55"/>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501" name="Google Shape;3501;p55"/>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502" name="Google Shape;3502;p55"/>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503" name="Google Shape;3503;p55"/>
            <p:cNvGrpSpPr/>
            <p:nvPr/>
          </p:nvGrpSpPr>
          <p:grpSpPr>
            <a:xfrm>
              <a:off x="3748438" y="1378608"/>
              <a:ext cx="2159202" cy="903971"/>
              <a:chOff x="1683525" y="2179850"/>
              <a:chExt cx="4519050" cy="2134525"/>
            </a:xfrm>
          </p:grpSpPr>
          <p:sp>
            <p:nvSpPr>
              <p:cNvPr id="3504" name="Google Shape;3504;p55"/>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05" name="Google Shape;3505;p55"/>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06" name="Google Shape;3506;p55"/>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07" name="Google Shape;3507;p55"/>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08" name="Google Shape;3508;p55"/>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09" name="Google Shape;3509;p55"/>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10" name="Google Shape;3510;p55"/>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11" name="Google Shape;3511;p55"/>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12" name="Google Shape;3512;p55"/>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13" name="Google Shape;3513;p55"/>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14" name="Google Shape;3514;p55"/>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515" name="Google Shape;3515;p55"/>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516" name="Google Shape;3516;p55"/>
          <p:cNvGraphicFramePr/>
          <p:nvPr/>
        </p:nvGraphicFramePr>
        <p:xfrm>
          <a:off x="5935838" y="2130461"/>
          <a:ext cx="3000000" cy="3000000"/>
        </p:xfrm>
        <a:graphic>
          <a:graphicData uri="http://schemas.openxmlformats.org/drawingml/2006/table">
            <a:tbl>
              <a:tblPr>
                <a:noFill/>
                <a:tableStyleId>{8DB767F1-BB2F-4047-8411-F5DA1B90732D}</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517" name="Google Shape;3517;p55"/>
          <p:cNvGrpSpPr/>
          <p:nvPr/>
        </p:nvGrpSpPr>
        <p:grpSpPr>
          <a:xfrm>
            <a:off x="5935948" y="3189058"/>
            <a:ext cx="2496964" cy="1001454"/>
            <a:chOff x="1919611" y="789980"/>
            <a:chExt cx="1474179" cy="606868"/>
          </a:xfrm>
        </p:grpSpPr>
        <p:cxnSp>
          <p:nvCxnSpPr>
            <p:cNvPr id="3518" name="Google Shape;3518;p55"/>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519" name="Google Shape;3519;p55"/>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520" name="Google Shape;3520;p55"/>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521" name="Google Shape;3521;p55"/>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522" name="Google Shape;3522;p55"/>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523" name="Google Shape;3523;p55"/>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524" name="Google Shape;3524;p55"/>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525" name="Google Shape;3525;p55"/>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5"/>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5"/>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5"/>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5"/>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532" name="Google Shape;3532;p55"/>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533" name="Google Shape;3533;p55"/>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534" name="Google Shape;3534;p55"/>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5" name="Google Shape;3535;p55"/>
          <p:cNvGrpSpPr/>
          <p:nvPr/>
        </p:nvGrpSpPr>
        <p:grpSpPr>
          <a:xfrm>
            <a:off x="712562" y="998017"/>
            <a:ext cx="2394370" cy="976502"/>
            <a:chOff x="749309" y="1112739"/>
            <a:chExt cx="2371603" cy="976502"/>
          </a:xfrm>
        </p:grpSpPr>
        <p:sp>
          <p:nvSpPr>
            <p:cNvPr id="3536" name="Google Shape;3536;p55"/>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5"/>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5"/>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5"/>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5"/>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5"/>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5"/>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5"/>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5"/>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5"/>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5"/>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5"/>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5"/>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5"/>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5"/>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5"/>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5"/>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5"/>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5"/>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5"/>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5"/>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5"/>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5"/>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568" name="Google Shape;3568;p55"/>
          <p:cNvGraphicFramePr/>
          <p:nvPr/>
        </p:nvGraphicFramePr>
        <p:xfrm>
          <a:off x="5935863" y="996311"/>
          <a:ext cx="3000000" cy="3000000"/>
        </p:xfrm>
        <a:graphic>
          <a:graphicData uri="http://schemas.openxmlformats.org/drawingml/2006/table">
            <a:tbl>
              <a:tblPr>
                <a:noFill/>
                <a:tableStyleId>{8DB767F1-BB2F-4047-8411-F5DA1B90732D}</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569" name="Google Shape;3569;p55"/>
          <p:cNvGraphicFramePr/>
          <p:nvPr/>
        </p:nvGraphicFramePr>
        <p:xfrm>
          <a:off x="3342575" y="2130461"/>
          <a:ext cx="3000000" cy="3000000"/>
        </p:xfrm>
        <a:graphic>
          <a:graphicData uri="http://schemas.openxmlformats.org/drawingml/2006/table">
            <a:tbl>
              <a:tblPr>
                <a:noFill/>
                <a:tableStyleId>{8DB767F1-BB2F-4047-8411-F5DA1B90732D}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570" name="Google Shape;3570;p55"/>
          <p:cNvGrpSpPr/>
          <p:nvPr/>
        </p:nvGrpSpPr>
        <p:grpSpPr>
          <a:xfrm>
            <a:off x="4086505" y="2517104"/>
            <a:ext cx="1517436" cy="74460"/>
            <a:chOff x="3980086" y="2804397"/>
            <a:chExt cx="1227600" cy="66900"/>
          </a:xfrm>
        </p:grpSpPr>
        <p:sp>
          <p:nvSpPr>
            <p:cNvPr id="3571" name="Google Shape;3571;p5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55"/>
          <p:cNvGrpSpPr/>
          <p:nvPr/>
        </p:nvGrpSpPr>
        <p:grpSpPr>
          <a:xfrm>
            <a:off x="4711569" y="2809692"/>
            <a:ext cx="892956" cy="74460"/>
            <a:chOff x="3980086" y="2804397"/>
            <a:chExt cx="1227600" cy="66900"/>
          </a:xfrm>
        </p:grpSpPr>
        <p:sp>
          <p:nvSpPr>
            <p:cNvPr id="3574" name="Google Shape;3574;p55"/>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6" name="Google Shape;3576;p55"/>
          <p:cNvGrpSpPr/>
          <p:nvPr/>
        </p:nvGrpSpPr>
        <p:grpSpPr>
          <a:xfrm>
            <a:off x="3344661" y="3168575"/>
            <a:ext cx="2363244" cy="1005943"/>
            <a:chOff x="3358415" y="3361302"/>
            <a:chExt cx="2363244" cy="1024695"/>
          </a:xfrm>
        </p:grpSpPr>
        <p:grpSp>
          <p:nvGrpSpPr>
            <p:cNvPr id="3577" name="Google Shape;3577;p55"/>
            <p:cNvGrpSpPr/>
            <p:nvPr/>
          </p:nvGrpSpPr>
          <p:grpSpPr>
            <a:xfrm>
              <a:off x="3358415" y="3361302"/>
              <a:ext cx="441300" cy="1024695"/>
              <a:chOff x="3358415" y="3361302"/>
              <a:chExt cx="441300" cy="1024695"/>
            </a:xfrm>
          </p:grpSpPr>
          <p:sp>
            <p:nvSpPr>
              <p:cNvPr id="3578" name="Google Shape;3578;p55"/>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4" name="Google Shape;3584;p55"/>
            <p:cNvGrpSpPr/>
            <p:nvPr/>
          </p:nvGrpSpPr>
          <p:grpSpPr>
            <a:xfrm>
              <a:off x="3838901" y="3361302"/>
              <a:ext cx="441300" cy="1024695"/>
              <a:chOff x="3838901" y="3361302"/>
              <a:chExt cx="441300" cy="1024695"/>
            </a:xfrm>
          </p:grpSpPr>
          <p:sp>
            <p:nvSpPr>
              <p:cNvPr id="3585" name="Google Shape;3585;p55"/>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55"/>
            <p:cNvGrpSpPr/>
            <p:nvPr/>
          </p:nvGrpSpPr>
          <p:grpSpPr>
            <a:xfrm>
              <a:off x="4319387" y="3361302"/>
              <a:ext cx="441300" cy="1024695"/>
              <a:chOff x="4319387" y="3361302"/>
              <a:chExt cx="441300" cy="1024695"/>
            </a:xfrm>
          </p:grpSpPr>
          <p:sp>
            <p:nvSpPr>
              <p:cNvPr id="3592" name="Google Shape;3592;p55"/>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8" name="Google Shape;3598;p55"/>
            <p:cNvGrpSpPr/>
            <p:nvPr/>
          </p:nvGrpSpPr>
          <p:grpSpPr>
            <a:xfrm>
              <a:off x="4799873" y="3361302"/>
              <a:ext cx="441300" cy="1024695"/>
              <a:chOff x="4799873" y="3361302"/>
              <a:chExt cx="441300" cy="1024695"/>
            </a:xfrm>
          </p:grpSpPr>
          <p:sp>
            <p:nvSpPr>
              <p:cNvPr id="3599" name="Google Shape;3599;p55"/>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5" name="Google Shape;3605;p55"/>
            <p:cNvGrpSpPr/>
            <p:nvPr/>
          </p:nvGrpSpPr>
          <p:grpSpPr>
            <a:xfrm>
              <a:off x="5280360" y="3361302"/>
              <a:ext cx="441300" cy="1024695"/>
              <a:chOff x="5280360" y="3361302"/>
              <a:chExt cx="441300" cy="1024695"/>
            </a:xfrm>
          </p:grpSpPr>
          <p:sp>
            <p:nvSpPr>
              <p:cNvPr id="3606" name="Google Shape;3606;p55"/>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5"/>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5"/>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612" name="Google Shape;3612;p55"/>
          <p:cNvGraphicFramePr/>
          <p:nvPr/>
        </p:nvGraphicFramePr>
        <p:xfrm>
          <a:off x="711088" y="2130461"/>
          <a:ext cx="3000000" cy="3000000"/>
        </p:xfrm>
        <a:graphic>
          <a:graphicData uri="http://schemas.openxmlformats.org/drawingml/2006/table">
            <a:tbl>
              <a:tblPr>
                <a:noFill/>
                <a:tableStyleId>{8DB767F1-BB2F-4047-8411-F5DA1B90732D}</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613" name="Google Shape;3613;p55"/>
          <p:cNvGrpSpPr/>
          <p:nvPr/>
        </p:nvGrpSpPr>
        <p:grpSpPr>
          <a:xfrm>
            <a:off x="712613" y="3180186"/>
            <a:ext cx="2403614" cy="1005900"/>
            <a:chOff x="726450" y="3372825"/>
            <a:chExt cx="2403614" cy="1005900"/>
          </a:xfrm>
        </p:grpSpPr>
        <p:grpSp>
          <p:nvGrpSpPr>
            <p:cNvPr id="3614" name="Google Shape;3614;p55"/>
            <p:cNvGrpSpPr/>
            <p:nvPr/>
          </p:nvGrpSpPr>
          <p:grpSpPr>
            <a:xfrm>
              <a:off x="726450" y="3696000"/>
              <a:ext cx="2403614" cy="500898"/>
              <a:chOff x="726450" y="3696000"/>
              <a:chExt cx="2403614" cy="500898"/>
            </a:xfrm>
          </p:grpSpPr>
          <p:sp>
            <p:nvSpPr>
              <p:cNvPr id="3615" name="Google Shape;3615;p55"/>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616" name="Google Shape;3616;p55"/>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617" name="Google Shape;3617;p55"/>
            <p:cNvGrpSpPr/>
            <p:nvPr/>
          </p:nvGrpSpPr>
          <p:grpSpPr>
            <a:xfrm>
              <a:off x="1348050" y="3372825"/>
              <a:ext cx="1720425" cy="1005900"/>
              <a:chOff x="1348050" y="3372825"/>
              <a:chExt cx="1720425" cy="1005900"/>
            </a:xfrm>
          </p:grpSpPr>
          <p:sp>
            <p:nvSpPr>
              <p:cNvPr id="3618" name="Google Shape;3618;p55"/>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619" name="Google Shape;3619;p55"/>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620" name="Google Shape;3620;p55"/>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621" name="Google Shape;3621;p55"/>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622" name="Google Shape;3622;p55"/>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623" name="Google Shape;3623;p55"/>
            <p:cNvGrpSpPr/>
            <p:nvPr/>
          </p:nvGrpSpPr>
          <p:grpSpPr>
            <a:xfrm>
              <a:off x="1455707" y="3731058"/>
              <a:ext cx="1491150" cy="417657"/>
              <a:chOff x="1455707" y="3731058"/>
              <a:chExt cx="1491150" cy="417657"/>
            </a:xfrm>
          </p:grpSpPr>
          <p:grpSp>
            <p:nvGrpSpPr>
              <p:cNvPr id="3624" name="Google Shape;3624;p55"/>
              <p:cNvGrpSpPr/>
              <p:nvPr/>
            </p:nvGrpSpPr>
            <p:grpSpPr>
              <a:xfrm>
                <a:off x="1472938" y="3745828"/>
                <a:ext cx="72126" cy="53788"/>
                <a:chOff x="1472938" y="3745828"/>
                <a:chExt cx="72126" cy="53788"/>
              </a:xfrm>
            </p:grpSpPr>
            <p:sp>
              <p:nvSpPr>
                <p:cNvPr id="3625" name="Google Shape;3625;p55"/>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5"/>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7" name="Google Shape;3627;p55"/>
              <p:cNvGrpSpPr/>
              <p:nvPr/>
            </p:nvGrpSpPr>
            <p:grpSpPr>
              <a:xfrm>
                <a:off x="1819181" y="4089633"/>
                <a:ext cx="72126" cy="53788"/>
                <a:chOff x="1819181" y="4089633"/>
                <a:chExt cx="72126" cy="53788"/>
              </a:xfrm>
            </p:grpSpPr>
            <p:sp>
              <p:nvSpPr>
                <p:cNvPr id="3628" name="Google Shape;3628;p55"/>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5"/>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0" name="Google Shape;3630;p55"/>
              <p:cNvGrpSpPr/>
              <p:nvPr/>
            </p:nvGrpSpPr>
            <p:grpSpPr>
              <a:xfrm>
                <a:off x="1455707" y="4084171"/>
                <a:ext cx="64321" cy="64544"/>
                <a:chOff x="1455707" y="4084171"/>
                <a:chExt cx="64321" cy="64544"/>
              </a:xfrm>
            </p:grpSpPr>
            <p:sp>
              <p:nvSpPr>
                <p:cNvPr id="3631" name="Google Shape;3631;p55"/>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5"/>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3" name="Google Shape;3633;p55"/>
              <p:cNvGrpSpPr/>
              <p:nvPr/>
            </p:nvGrpSpPr>
            <p:grpSpPr>
              <a:xfrm>
                <a:off x="1818610" y="3731058"/>
                <a:ext cx="64321" cy="64544"/>
                <a:chOff x="1818610" y="3731058"/>
                <a:chExt cx="64321" cy="64544"/>
              </a:xfrm>
            </p:grpSpPr>
            <p:sp>
              <p:nvSpPr>
                <p:cNvPr id="3634" name="Google Shape;3634;p55"/>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5"/>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55"/>
              <p:cNvGrpSpPr/>
              <p:nvPr/>
            </p:nvGrpSpPr>
            <p:grpSpPr>
              <a:xfrm>
                <a:off x="2172491" y="4089633"/>
                <a:ext cx="72126" cy="53788"/>
                <a:chOff x="2172491" y="4089633"/>
                <a:chExt cx="72126" cy="53788"/>
              </a:xfrm>
            </p:grpSpPr>
            <p:sp>
              <p:nvSpPr>
                <p:cNvPr id="3637" name="Google Shape;3637;p55"/>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5"/>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9" name="Google Shape;3639;p55"/>
              <p:cNvGrpSpPr/>
              <p:nvPr/>
            </p:nvGrpSpPr>
            <p:grpSpPr>
              <a:xfrm>
                <a:off x="2171920" y="3731058"/>
                <a:ext cx="64321" cy="64544"/>
                <a:chOff x="2171920" y="3731058"/>
                <a:chExt cx="64321" cy="64544"/>
              </a:xfrm>
            </p:grpSpPr>
            <p:sp>
              <p:nvSpPr>
                <p:cNvPr id="3640" name="Google Shape;3640;p55"/>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5"/>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2" name="Google Shape;3642;p55"/>
              <p:cNvGrpSpPr/>
              <p:nvPr/>
            </p:nvGrpSpPr>
            <p:grpSpPr>
              <a:xfrm>
                <a:off x="2874730" y="3745828"/>
                <a:ext cx="72126" cy="53788"/>
                <a:chOff x="2874730" y="3745828"/>
                <a:chExt cx="72126" cy="53788"/>
              </a:xfrm>
            </p:grpSpPr>
            <p:sp>
              <p:nvSpPr>
                <p:cNvPr id="3643" name="Google Shape;3643;p55"/>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5"/>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5" name="Google Shape;3645;p55"/>
              <p:cNvGrpSpPr/>
              <p:nvPr/>
            </p:nvGrpSpPr>
            <p:grpSpPr>
              <a:xfrm>
                <a:off x="2878589" y="4081481"/>
                <a:ext cx="64321" cy="64544"/>
                <a:chOff x="2878589" y="4081481"/>
                <a:chExt cx="64321" cy="64544"/>
              </a:xfrm>
            </p:grpSpPr>
            <p:sp>
              <p:nvSpPr>
                <p:cNvPr id="3646" name="Google Shape;3646;p55"/>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5"/>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8" name="Google Shape;3648;p55"/>
              <p:cNvGrpSpPr/>
              <p:nvPr/>
            </p:nvGrpSpPr>
            <p:grpSpPr>
              <a:xfrm>
                <a:off x="2525796" y="4089633"/>
                <a:ext cx="72126" cy="53788"/>
                <a:chOff x="2525796" y="4089633"/>
                <a:chExt cx="72126" cy="53788"/>
              </a:xfrm>
            </p:grpSpPr>
            <p:sp>
              <p:nvSpPr>
                <p:cNvPr id="3649" name="Google Shape;3649;p55"/>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5"/>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1" name="Google Shape;3651;p55"/>
              <p:cNvGrpSpPr/>
              <p:nvPr/>
            </p:nvGrpSpPr>
            <p:grpSpPr>
              <a:xfrm>
                <a:off x="2525225" y="3731058"/>
                <a:ext cx="64321" cy="64544"/>
                <a:chOff x="2525225" y="3731058"/>
                <a:chExt cx="64321" cy="64544"/>
              </a:xfrm>
            </p:grpSpPr>
            <p:sp>
              <p:nvSpPr>
                <p:cNvPr id="3652" name="Google Shape;3652;p55"/>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5"/>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7" name="Shape 3657"/>
        <p:cNvGrpSpPr/>
        <p:nvPr/>
      </p:nvGrpSpPr>
      <p:grpSpPr>
        <a:xfrm>
          <a:off x="0" y="0"/>
          <a:ext cx="0" cy="0"/>
          <a:chOff x="0" y="0"/>
          <a:chExt cx="0" cy="0"/>
        </a:xfrm>
      </p:grpSpPr>
      <p:grpSp>
        <p:nvGrpSpPr>
          <p:cNvPr id="3658" name="Google Shape;3658;p56"/>
          <p:cNvGrpSpPr/>
          <p:nvPr/>
        </p:nvGrpSpPr>
        <p:grpSpPr>
          <a:xfrm>
            <a:off x="5780153" y="1859606"/>
            <a:ext cx="671400" cy="674856"/>
            <a:chOff x="5780148" y="1859605"/>
            <a:chExt cx="671400" cy="674856"/>
          </a:xfrm>
        </p:grpSpPr>
        <p:sp>
          <p:nvSpPr>
            <p:cNvPr id="3659" name="Google Shape;3659;p56"/>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6"/>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6"/>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6"/>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3" name="Google Shape;3663;p56"/>
          <p:cNvGrpSpPr/>
          <p:nvPr/>
        </p:nvGrpSpPr>
        <p:grpSpPr>
          <a:xfrm>
            <a:off x="716996" y="971307"/>
            <a:ext cx="845921" cy="690752"/>
            <a:chOff x="732428" y="1198513"/>
            <a:chExt cx="845921" cy="690752"/>
          </a:xfrm>
        </p:grpSpPr>
        <p:grpSp>
          <p:nvGrpSpPr>
            <p:cNvPr id="3664" name="Google Shape;3664;p56"/>
            <p:cNvGrpSpPr/>
            <p:nvPr/>
          </p:nvGrpSpPr>
          <p:grpSpPr>
            <a:xfrm>
              <a:off x="823030" y="1198513"/>
              <a:ext cx="755319" cy="690752"/>
              <a:chOff x="823030" y="1198513"/>
              <a:chExt cx="755319" cy="690752"/>
            </a:xfrm>
          </p:grpSpPr>
          <p:sp>
            <p:nvSpPr>
              <p:cNvPr id="3665" name="Google Shape;3665;p56"/>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7" name="Google Shape;3667;p56"/>
            <p:cNvGrpSpPr/>
            <p:nvPr/>
          </p:nvGrpSpPr>
          <p:grpSpPr>
            <a:xfrm>
              <a:off x="732428" y="1239937"/>
              <a:ext cx="739912" cy="607886"/>
              <a:chOff x="732428" y="1239937"/>
              <a:chExt cx="739912" cy="607886"/>
            </a:xfrm>
          </p:grpSpPr>
          <p:sp>
            <p:nvSpPr>
              <p:cNvPr id="3668" name="Google Shape;3668;p56"/>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56"/>
            <p:cNvGrpSpPr/>
            <p:nvPr/>
          </p:nvGrpSpPr>
          <p:grpSpPr>
            <a:xfrm>
              <a:off x="732428" y="1277018"/>
              <a:ext cx="702832" cy="533758"/>
              <a:chOff x="732428" y="1277018"/>
              <a:chExt cx="702832" cy="533758"/>
            </a:xfrm>
          </p:grpSpPr>
          <p:sp>
            <p:nvSpPr>
              <p:cNvPr id="3671" name="Google Shape;3671;p56"/>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3" name="Google Shape;3673;p56"/>
            <p:cNvGrpSpPr/>
            <p:nvPr/>
          </p:nvGrpSpPr>
          <p:grpSpPr>
            <a:xfrm>
              <a:off x="931170" y="1306653"/>
              <a:ext cx="647179" cy="474455"/>
              <a:chOff x="931170" y="1306653"/>
              <a:chExt cx="647179" cy="474455"/>
            </a:xfrm>
          </p:grpSpPr>
          <p:sp>
            <p:nvSpPr>
              <p:cNvPr id="3674" name="Google Shape;3674;p56"/>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6" name="Google Shape;3676;p56"/>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7" name="Google Shape;3677;p56"/>
          <p:cNvGrpSpPr/>
          <p:nvPr/>
        </p:nvGrpSpPr>
        <p:grpSpPr>
          <a:xfrm>
            <a:off x="3948605" y="971313"/>
            <a:ext cx="634656" cy="699982"/>
            <a:chOff x="5985650" y="2860025"/>
            <a:chExt cx="1396075" cy="1539775"/>
          </a:xfrm>
        </p:grpSpPr>
        <p:sp>
          <p:nvSpPr>
            <p:cNvPr id="3678" name="Google Shape;3678;p56"/>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6"/>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6"/>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6"/>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6"/>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6"/>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6"/>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6"/>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6"/>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6"/>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56"/>
          <p:cNvGrpSpPr/>
          <p:nvPr/>
        </p:nvGrpSpPr>
        <p:grpSpPr>
          <a:xfrm>
            <a:off x="4704254" y="971307"/>
            <a:ext cx="725845" cy="699975"/>
            <a:chOff x="4249973" y="1201875"/>
            <a:chExt cx="1958568" cy="1888762"/>
          </a:xfrm>
        </p:grpSpPr>
        <p:sp>
          <p:nvSpPr>
            <p:cNvPr id="3711" name="Google Shape;3711;p56"/>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12" name="Google Shape;3712;p56"/>
            <p:cNvGrpSpPr/>
            <p:nvPr/>
          </p:nvGrpSpPr>
          <p:grpSpPr>
            <a:xfrm>
              <a:off x="5853086" y="1789142"/>
              <a:ext cx="355454" cy="1048099"/>
              <a:chOff x="5576108" y="2016725"/>
              <a:chExt cx="565200" cy="1666560"/>
            </a:xfrm>
          </p:grpSpPr>
          <p:sp>
            <p:nvSpPr>
              <p:cNvPr id="3713" name="Google Shape;3713;p56"/>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714" name="Google Shape;3714;p56"/>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5" name="Google Shape;3715;p56"/>
            <p:cNvGrpSpPr/>
            <p:nvPr/>
          </p:nvGrpSpPr>
          <p:grpSpPr>
            <a:xfrm>
              <a:off x="4869455" y="2691676"/>
              <a:ext cx="1013897" cy="398961"/>
              <a:chOff x="4012057" y="3451825"/>
              <a:chExt cx="1612175" cy="634379"/>
            </a:xfrm>
          </p:grpSpPr>
          <p:sp>
            <p:nvSpPr>
              <p:cNvPr id="3716" name="Google Shape;3716;p56"/>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717" name="Google Shape;3717;p56"/>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8" name="Google Shape;3718;p56"/>
            <p:cNvGrpSpPr/>
            <p:nvPr/>
          </p:nvGrpSpPr>
          <p:grpSpPr>
            <a:xfrm>
              <a:off x="4276937" y="2155961"/>
              <a:ext cx="651965" cy="891358"/>
              <a:chOff x="3069908" y="2599997"/>
              <a:chExt cx="1036675" cy="1417328"/>
            </a:xfrm>
          </p:grpSpPr>
          <p:sp>
            <p:nvSpPr>
              <p:cNvPr id="3719" name="Google Shape;3719;p56"/>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720" name="Google Shape;3720;p56"/>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1" name="Google Shape;3721;p56"/>
            <p:cNvGrpSpPr/>
            <p:nvPr/>
          </p:nvGrpSpPr>
          <p:grpSpPr>
            <a:xfrm>
              <a:off x="5054918" y="1201875"/>
              <a:ext cx="999548" cy="602711"/>
              <a:chOff x="4306958" y="1082925"/>
              <a:chExt cx="1589359" cy="958358"/>
            </a:xfrm>
          </p:grpSpPr>
          <p:sp>
            <p:nvSpPr>
              <p:cNvPr id="3722" name="Google Shape;3722;p56"/>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723" name="Google Shape;3723;p56"/>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56"/>
            <p:cNvGrpSpPr/>
            <p:nvPr/>
          </p:nvGrpSpPr>
          <p:grpSpPr>
            <a:xfrm>
              <a:off x="4249973" y="1303451"/>
              <a:ext cx="799317" cy="841334"/>
              <a:chOff x="3027033" y="1244439"/>
              <a:chExt cx="1270977" cy="1337786"/>
            </a:xfrm>
          </p:grpSpPr>
          <p:sp>
            <p:nvSpPr>
              <p:cNvPr id="3725" name="Google Shape;3725;p56"/>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726" name="Google Shape;3726;p56"/>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27" name="Google Shape;3727;p56"/>
          <p:cNvGrpSpPr/>
          <p:nvPr/>
        </p:nvGrpSpPr>
        <p:grpSpPr>
          <a:xfrm>
            <a:off x="4057119" y="1858087"/>
            <a:ext cx="750769" cy="683784"/>
            <a:chOff x="4204684" y="2104422"/>
            <a:chExt cx="699822" cy="637382"/>
          </a:xfrm>
        </p:grpSpPr>
        <p:grpSp>
          <p:nvGrpSpPr>
            <p:cNvPr id="3728" name="Google Shape;3728;p56"/>
            <p:cNvGrpSpPr/>
            <p:nvPr/>
          </p:nvGrpSpPr>
          <p:grpSpPr>
            <a:xfrm>
              <a:off x="4204684" y="2430067"/>
              <a:ext cx="342957" cy="311738"/>
              <a:chOff x="4204684" y="2430067"/>
              <a:chExt cx="342957" cy="311738"/>
            </a:xfrm>
          </p:grpSpPr>
          <p:sp>
            <p:nvSpPr>
              <p:cNvPr id="3729" name="Google Shape;3729;p56"/>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56"/>
            <p:cNvGrpSpPr/>
            <p:nvPr/>
          </p:nvGrpSpPr>
          <p:grpSpPr>
            <a:xfrm>
              <a:off x="4561586" y="2430067"/>
              <a:ext cx="342920" cy="311738"/>
              <a:chOff x="4561586" y="2430067"/>
              <a:chExt cx="342920" cy="311738"/>
            </a:xfrm>
          </p:grpSpPr>
          <p:sp>
            <p:nvSpPr>
              <p:cNvPr id="3732" name="Google Shape;3732;p56"/>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4" name="Google Shape;3734;p56"/>
            <p:cNvGrpSpPr/>
            <p:nvPr/>
          </p:nvGrpSpPr>
          <p:grpSpPr>
            <a:xfrm>
              <a:off x="4561586" y="2104422"/>
              <a:ext cx="342920" cy="311738"/>
              <a:chOff x="4561586" y="2104422"/>
              <a:chExt cx="342920" cy="311738"/>
            </a:xfrm>
          </p:grpSpPr>
          <p:sp>
            <p:nvSpPr>
              <p:cNvPr id="3735" name="Google Shape;3735;p56"/>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7" name="Google Shape;3737;p56"/>
            <p:cNvGrpSpPr/>
            <p:nvPr/>
          </p:nvGrpSpPr>
          <p:grpSpPr>
            <a:xfrm>
              <a:off x="4204684" y="2104422"/>
              <a:ext cx="342957" cy="311664"/>
              <a:chOff x="4204684" y="2104422"/>
              <a:chExt cx="342957" cy="311664"/>
            </a:xfrm>
          </p:grpSpPr>
          <p:sp>
            <p:nvSpPr>
              <p:cNvPr id="3738" name="Google Shape;3738;p56"/>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6"/>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0" name="Google Shape;3740;p56"/>
          <p:cNvGrpSpPr/>
          <p:nvPr/>
        </p:nvGrpSpPr>
        <p:grpSpPr>
          <a:xfrm>
            <a:off x="5521552" y="971301"/>
            <a:ext cx="660591" cy="688867"/>
            <a:chOff x="5830645" y="1267368"/>
            <a:chExt cx="530340" cy="553040"/>
          </a:xfrm>
        </p:grpSpPr>
        <p:sp>
          <p:nvSpPr>
            <p:cNvPr id="3741" name="Google Shape;3741;p56"/>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2" name="Google Shape;3742;p56"/>
            <p:cNvGrpSpPr/>
            <p:nvPr/>
          </p:nvGrpSpPr>
          <p:grpSpPr>
            <a:xfrm>
              <a:off x="5830645" y="1267368"/>
              <a:ext cx="259743" cy="269909"/>
              <a:chOff x="5830645" y="1267368"/>
              <a:chExt cx="259743" cy="269909"/>
            </a:xfrm>
          </p:grpSpPr>
          <p:sp>
            <p:nvSpPr>
              <p:cNvPr id="3743" name="Google Shape;3743;p56"/>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6"/>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5" name="Google Shape;3745;p56"/>
            <p:cNvGrpSpPr/>
            <p:nvPr/>
          </p:nvGrpSpPr>
          <p:grpSpPr>
            <a:xfrm>
              <a:off x="6101293" y="1267368"/>
              <a:ext cx="259692" cy="269909"/>
              <a:chOff x="6101293" y="1267368"/>
              <a:chExt cx="259692" cy="269909"/>
            </a:xfrm>
          </p:grpSpPr>
          <p:sp>
            <p:nvSpPr>
              <p:cNvPr id="3746" name="Google Shape;3746;p56"/>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6"/>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8" name="Google Shape;3748;p56"/>
            <p:cNvGrpSpPr/>
            <p:nvPr/>
          </p:nvGrpSpPr>
          <p:grpSpPr>
            <a:xfrm>
              <a:off x="5830645" y="1550500"/>
              <a:ext cx="259692" cy="269909"/>
              <a:chOff x="5830645" y="1550500"/>
              <a:chExt cx="259692" cy="269909"/>
            </a:xfrm>
          </p:grpSpPr>
          <p:sp>
            <p:nvSpPr>
              <p:cNvPr id="3749" name="Google Shape;3749;p56"/>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6"/>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1" name="Google Shape;3751;p56"/>
            <p:cNvGrpSpPr/>
            <p:nvPr/>
          </p:nvGrpSpPr>
          <p:grpSpPr>
            <a:xfrm>
              <a:off x="6101293" y="1550500"/>
              <a:ext cx="259692" cy="269909"/>
              <a:chOff x="6101293" y="1550500"/>
              <a:chExt cx="259692" cy="269909"/>
            </a:xfrm>
          </p:grpSpPr>
          <p:sp>
            <p:nvSpPr>
              <p:cNvPr id="3752" name="Google Shape;3752;p56"/>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6"/>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54" name="Google Shape;3754;p56"/>
          <p:cNvGrpSpPr/>
          <p:nvPr/>
        </p:nvGrpSpPr>
        <p:grpSpPr>
          <a:xfrm>
            <a:off x="723705" y="1861761"/>
            <a:ext cx="697154" cy="679574"/>
            <a:chOff x="2679875" y="2361475"/>
            <a:chExt cx="780425" cy="760575"/>
          </a:xfrm>
        </p:grpSpPr>
        <p:sp>
          <p:nvSpPr>
            <p:cNvPr id="3755" name="Google Shape;3755;p56"/>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6"/>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6"/>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6"/>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6"/>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56"/>
          <p:cNvGrpSpPr/>
          <p:nvPr/>
        </p:nvGrpSpPr>
        <p:grpSpPr>
          <a:xfrm>
            <a:off x="3122864" y="971353"/>
            <a:ext cx="735829" cy="684547"/>
            <a:chOff x="3351965" y="1148808"/>
            <a:chExt cx="750770" cy="698375"/>
          </a:xfrm>
        </p:grpSpPr>
        <p:grpSp>
          <p:nvGrpSpPr>
            <p:cNvPr id="3762" name="Google Shape;3762;p56"/>
            <p:cNvGrpSpPr/>
            <p:nvPr/>
          </p:nvGrpSpPr>
          <p:grpSpPr>
            <a:xfrm>
              <a:off x="3586796" y="1148808"/>
              <a:ext cx="294857" cy="286830"/>
              <a:chOff x="3750225" y="1774000"/>
              <a:chExt cx="149575" cy="145525"/>
            </a:xfrm>
          </p:grpSpPr>
          <p:sp>
            <p:nvSpPr>
              <p:cNvPr id="3763" name="Google Shape;3763;p56"/>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56"/>
            <p:cNvGrpSpPr/>
            <p:nvPr/>
          </p:nvGrpSpPr>
          <p:grpSpPr>
            <a:xfrm>
              <a:off x="3779245" y="1375768"/>
              <a:ext cx="323490" cy="286978"/>
              <a:chOff x="3847850" y="1889150"/>
              <a:chExt cx="164100" cy="145600"/>
            </a:xfrm>
          </p:grpSpPr>
          <p:sp>
            <p:nvSpPr>
              <p:cNvPr id="3766" name="Google Shape;3766;p56"/>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56"/>
            <p:cNvGrpSpPr/>
            <p:nvPr/>
          </p:nvGrpSpPr>
          <p:grpSpPr>
            <a:xfrm>
              <a:off x="3351965" y="1330435"/>
              <a:ext cx="295449" cy="285401"/>
              <a:chOff x="3631100" y="1866150"/>
              <a:chExt cx="149875" cy="144800"/>
            </a:xfrm>
          </p:grpSpPr>
          <p:sp>
            <p:nvSpPr>
              <p:cNvPr id="3769" name="Google Shape;3769;p56"/>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56"/>
            <p:cNvGrpSpPr/>
            <p:nvPr/>
          </p:nvGrpSpPr>
          <p:grpSpPr>
            <a:xfrm>
              <a:off x="3548208" y="1560352"/>
              <a:ext cx="294808" cy="286830"/>
              <a:chOff x="3730650" y="1982800"/>
              <a:chExt cx="149550" cy="145525"/>
            </a:xfrm>
          </p:grpSpPr>
          <p:sp>
            <p:nvSpPr>
              <p:cNvPr id="3772" name="Google Shape;3772;p56"/>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74" name="Google Shape;3774;p56"/>
          <p:cNvGrpSpPr/>
          <p:nvPr/>
        </p:nvGrpSpPr>
        <p:grpSpPr>
          <a:xfrm>
            <a:off x="7624517" y="971307"/>
            <a:ext cx="804565" cy="677795"/>
            <a:chOff x="7636443" y="1204988"/>
            <a:chExt cx="804565" cy="677795"/>
          </a:xfrm>
        </p:grpSpPr>
        <p:grpSp>
          <p:nvGrpSpPr>
            <p:cNvPr id="3775" name="Google Shape;3775;p56"/>
            <p:cNvGrpSpPr/>
            <p:nvPr/>
          </p:nvGrpSpPr>
          <p:grpSpPr>
            <a:xfrm>
              <a:off x="7636443" y="1509705"/>
              <a:ext cx="804565" cy="373078"/>
              <a:chOff x="7636443" y="1509705"/>
              <a:chExt cx="804565" cy="373078"/>
            </a:xfrm>
          </p:grpSpPr>
          <p:sp>
            <p:nvSpPr>
              <p:cNvPr id="3776" name="Google Shape;3776;p56"/>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6"/>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8" name="Google Shape;3778;p56"/>
            <p:cNvGrpSpPr/>
            <p:nvPr/>
          </p:nvGrpSpPr>
          <p:grpSpPr>
            <a:xfrm>
              <a:off x="7636443" y="1408133"/>
              <a:ext cx="804565" cy="373078"/>
              <a:chOff x="7636443" y="1408133"/>
              <a:chExt cx="804565" cy="373078"/>
            </a:xfrm>
          </p:grpSpPr>
          <p:sp>
            <p:nvSpPr>
              <p:cNvPr id="3779" name="Google Shape;3779;p56"/>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6"/>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1" name="Google Shape;3781;p56"/>
            <p:cNvGrpSpPr/>
            <p:nvPr/>
          </p:nvGrpSpPr>
          <p:grpSpPr>
            <a:xfrm>
              <a:off x="7636443" y="1306560"/>
              <a:ext cx="804565" cy="373078"/>
              <a:chOff x="7636443" y="1306560"/>
              <a:chExt cx="804565" cy="373078"/>
            </a:xfrm>
          </p:grpSpPr>
          <p:sp>
            <p:nvSpPr>
              <p:cNvPr id="3782" name="Google Shape;3782;p56"/>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6"/>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4" name="Google Shape;3784;p56"/>
            <p:cNvGrpSpPr/>
            <p:nvPr/>
          </p:nvGrpSpPr>
          <p:grpSpPr>
            <a:xfrm>
              <a:off x="7636443" y="1204988"/>
              <a:ext cx="804565" cy="373078"/>
              <a:chOff x="7636443" y="1204988"/>
              <a:chExt cx="804565" cy="373078"/>
            </a:xfrm>
          </p:grpSpPr>
          <p:sp>
            <p:nvSpPr>
              <p:cNvPr id="3785" name="Google Shape;3785;p56"/>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6"/>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87" name="Google Shape;3787;p56"/>
          <p:cNvGrpSpPr/>
          <p:nvPr/>
        </p:nvGrpSpPr>
        <p:grpSpPr>
          <a:xfrm>
            <a:off x="4963363" y="1878721"/>
            <a:ext cx="661339" cy="661188"/>
            <a:chOff x="3990000" y="975400"/>
            <a:chExt cx="3934200" cy="3933300"/>
          </a:xfrm>
        </p:grpSpPr>
        <p:sp>
          <p:nvSpPr>
            <p:cNvPr id="3788" name="Google Shape;3788;p56"/>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6"/>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6"/>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6"/>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2" name="Google Shape;3792;p56"/>
          <p:cNvGrpSpPr/>
          <p:nvPr/>
        </p:nvGrpSpPr>
        <p:grpSpPr>
          <a:xfrm>
            <a:off x="6607011" y="1857359"/>
            <a:ext cx="868881" cy="684241"/>
            <a:chOff x="6598259" y="2078634"/>
            <a:chExt cx="868881" cy="684241"/>
          </a:xfrm>
        </p:grpSpPr>
        <p:sp>
          <p:nvSpPr>
            <p:cNvPr id="3793" name="Google Shape;3793;p5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99" name="Google Shape;3799;p56"/>
            <p:cNvGrpSpPr/>
            <p:nvPr/>
          </p:nvGrpSpPr>
          <p:grpSpPr>
            <a:xfrm>
              <a:off x="6808175" y="2078634"/>
              <a:ext cx="452229" cy="684241"/>
              <a:chOff x="6808175" y="2078634"/>
              <a:chExt cx="452229" cy="684241"/>
            </a:xfrm>
          </p:grpSpPr>
          <p:sp>
            <p:nvSpPr>
              <p:cNvPr id="3800" name="Google Shape;3800;p5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6" name="Google Shape;3806;p56"/>
              <p:cNvGrpSpPr/>
              <p:nvPr/>
            </p:nvGrpSpPr>
            <p:grpSpPr>
              <a:xfrm>
                <a:off x="6821586" y="2078634"/>
                <a:ext cx="426871" cy="684241"/>
                <a:chOff x="6821586" y="2078634"/>
                <a:chExt cx="426871" cy="684241"/>
              </a:xfrm>
            </p:grpSpPr>
            <p:grpSp>
              <p:nvGrpSpPr>
                <p:cNvPr id="3807" name="Google Shape;3807;p56"/>
                <p:cNvGrpSpPr/>
                <p:nvPr/>
              </p:nvGrpSpPr>
              <p:grpSpPr>
                <a:xfrm>
                  <a:off x="6821586" y="2078634"/>
                  <a:ext cx="426871" cy="684241"/>
                  <a:chOff x="6821586" y="2078634"/>
                  <a:chExt cx="426871" cy="684241"/>
                </a:xfrm>
              </p:grpSpPr>
              <p:sp>
                <p:nvSpPr>
                  <p:cNvPr id="3808" name="Google Shape;3808;p5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7" name="Google Shape;3827;p5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33" name="Google Shape;3833;p56"/>
          <p:cNvGrpSpPr/>
          <p:nvPr/>
        </p:nvGrpSpPr>
        <p:grpSpPr>
          <a:xfrm>
            <a:off x="716994" y="3531369"/>
            <a:ext cx="1340789" cy="640830"/>
            <a:chOff x="238125" y="1151100"/>
            <a:chExt cx="7139450" cy="3412300"/>
          </a:xfrm>
        </p:grpSpPr>
        <p:sp>
          <p:nvSpPr>
            <p:cNvPr id="3834" name="Google Shape;3834;p56"/>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6"/>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6"/>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6"/>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6"/>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6"/>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6"/>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6"/>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6"/>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6"/>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6"/>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6"/>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6" name="Google Shape;3846;p56"/>
          <p:cNvGrpSpPr/>
          <p:nvPr/>
        </p:nvGrpSpPr>
        <p:grpSpPr>
          <a:xfrm>
            <a:off x="5584217" y="2734650"/>
            <a:ext cx="985357" cy="585764"/>
            <a:chOff x="5145061" y="2881789"/>
            <a:chExt cx="1107641" cy="658458"/>
          </a:xfrm>
        </p:grpSpPr>
        <p:grpSp>
          <p:nvGrpSpPr>
            <p:cNvPr id="3847" name="Google Shape;3847;p56"/>
            <p:cNvGrpSpPr/>
            <p:nvPr/>
          </p:nvGrpSpPr>
          <p:grpSpPr>
            <a:xfrm>
              <a:off x="5722989" y="3244587"/>
              <a:ext cx="529713" cy="295659"/>
              <a:chOff x="5722989" y="3244587"/>
              <a:chExt cx="529713" cy="295659"/>
            </a:xfrm>
          </p:grpSpPr>
          <p:sp>
            <p:nvSpPr>
              <p:cNvPr id="3848" name="Google Shape;3848;p56"/>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849" name="Google Shape;3849;p56"/>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850" name="Google Shape;3850;p56"/>
            <p:cNvGrpSpPr/>
            <p:nvPr/>
          </p:nvGrpSpPr>
          <p:grpSpPr>
            <a:xfrm>
              <a:off x="5145061" y="3244587"/>
              <a:ext cx="536807" cy="295659"/>
              <a:chOff x="5145061" y="3244587"/>
              <a:chExt cx="536807" cy="295659"/>
            </a:xfrm>
          </p:grpSpPr>
          <p:sp>
            <p:nvSpPr>
              <p:cNvPr id="3851" name="Google Shape;3851;p56"/>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852" name="Google Shape;3852;p56"/>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853" name="Google Shape;3853;p56"/>
            <p:cNvGrpSpPr/>
            <p:nvPr/>
          </p:nvGrpSpPr>
          <p:grpSpPr>
            <a:xfrm>
              <a:off x="5341327" y="2898245"/>
              <a:ext cx="532309" cy="614891"/>
              <a:chOff x="5341327" y="2898245"/>
              <a:chExt cx="532309" cy="614891"/>
            </a:xfrm>
          </p:grpSpPr>
          <p:sp>
            <p:nvSpPr>
              <p:cNvPr id="3854" name="Google Shape;3854;p56"/>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855" name="Google Shape;3855;p56"/>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856" name="Google Shape;3856;p56"/>
            <p:cNvGrpSpPr/>
            <p:nvPr/>
          </p:nvGrpSpPr>
          <p:grpSpPr>
            <a:xfrm>
              <a:off x="5532290" y="2881789"/>
              <a:ext cx="620516" cy="305456"/>
              <a:chOff x="5532290" y="2881789"/>
              <a:chExt cx="620516" cy="305456"/>
            </a:xfrm>
          </p:grpSpPr>
          <p:sp>
            <p:nvSpPr>
              <p:cNvPr id="3857" name="Google Shape;3857;p56"/>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858" name="Google Shape;3858;p56"/>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3859" name="Google Shape;3859;p56"/>
          <p:cNvGrpSpPr/>
          <p:nvPr/>
        </p:nvGrpSpPr>
        <p:grpSpPr>
          <a:xfrm>
            <a:off x="8163140" y="3526708"/>
            <a:ext cx="269068" cy="645491"/>
            <a:chOff x="7026852" y="3311869"/>
            <a:chExt cx="434331" cy="1041954"/>
          </a:xfrm>
        </p:grpSpPr>
        <p:sp>
          <p:nvSpPr>
            <p:cNvPr id="3860" name="Google Shape;3860;p56"/>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6"/>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6"/>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56"/>
          <p:cNvGrpSpPr/>
          <p:nvPr/>
        </p:nvGrpSpPr>
        <p:grpSpPr>
          <a:xfrm>
            <a:off x="6179721" y="3565945"/>
            <a:ext cx="293882" cy="293836"/>
            <a:chOff x="4873519" y="3311869"/>
            <a:chExt cx="499374" cy="499296"/>
          </a:xfrm>
        </p:grpSpPr>
        <p:sp>
          <p:nvSpPr>
            <p:cNvPr id="3864" name="Google Shape;3864;p56"/>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6"/>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6" name="Google Shape;3866;p56"/>
          <p:cNvGrpSpPr/>
          <p:nvPr/>
        </p:nvGrpSpPr>
        <p:grpSpPr>
          <a:xfrm>
            <a:off x="6179721" y="3878317"/>
            <a:ext cx="293882" cy="293882"/>
            <a:chOff x="4873519" y="3875839"/>
            <a:chExt cx="499374" cy="499374"/>
          </a:xfrm>
        </p:grpSpPr>
        <p:sp>
          <p:nvSpPr>
            <p:cNvPr id="3867" name="Google Shape;3867;p56"/>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6"/>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9" name="Google Shape;3869;p56"/>
          <p:cNvGrpSpPr/>
          <p:nvPr/>
        </p:nvGrpSpPr>
        <p:grpSpPr>
          <a:xfrm>
            <a:off x="2410248" y="1850269"/>
            <a:ext cx="698104" cy="698208"/>
            <a:chOff x="2565073" y="2075876"/>
            <a:chExt cx="672482" cy="672518"/>
          </a:xfrm>
        </p:grpSpPr>
        <p:sp>
          <p:nvSpPr>
            <p:cNvPr id="3870" name="Google Shape;3870;p56"/>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6"/>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6"/>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6"/>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6"/>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6"/>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6" name="Google Shape;3876;p56"/>
          <p:cNvGrpSpPr/>
          <p:nvPr/>
        </p:nvGrpSpPr>
        <p:grpSpPr>
          <a:xfrm>
            <a:off x="5633660" y="3534870"/>
            <a:ext cx="438354" cy="637329"/>
            <a:chOff x="1697726" y="3244179"/>
            <a:chExt cx="788124" cy="1146069"/>
          </a:xfrm>
        </p:grpSpPr>
        <p:sp>
          <p:nvSpPr>
            <p:cNvPr id="3877" name="Google Shape;3877;p56"/>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6"/>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9" name="Google Shape;3879;p56"/>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0" name="Google Shape;3880;p56"/>
          <p:cNvGrpSpPr/>
          <p:nvPr/>
        </p:nvGrpSpPr>
        <p:grpSpPr>
          <a:xfrm>
            <a:off x="7634874" y="1863232"/>
            <a:ext cx="799565" cy="670282"/>
            <a:chOff x="7617850" y="2063282"/>
            <a:chExt cx="799565" cy="670282"/>
          </a:xfrm>
        </p:grpSpPr>
        <p:cxnSp>
          <p:nvCxnSpPr>
            <p:cNvPr id="3881" name="Google Shape;3881;p56"/>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882" name="Google Shape;3882;p56"/>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883" name="Google Shape;3883;p56"/>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884" name="Google Shape;3884;p56"/>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3885" name="Google Shape;3885;p56"/>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3886" name="Google Shape;3886;p56"/>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3887" name="Google Shape;3887;p56"/>
            <p:cNvGrpSpPr/>
            <p:nvPr/>
          </p:nvGrpSpPr>
          <p:grpSpPr>
            <a:xfrm>
              <a:off x="7734309" y="2063282"/>
              <a:ext cx="570957" cy="620095"/>
              <a:chOff x="7734309" y="2063282"/>
              <a:chExt cx="570957" cy="620095"/>
            </a:xfrm>
          </p:grpSpPr>
          <p:grpSp>
            <p:nvGrpSpPr>
              <p:cNvPr id="3888" name="Google Shape;3888;p56"/>
              <p:cNvGrpSpPr/>
              <p:nvPr/>
            </p:nvGrpSpPr>
            <p:grpSpPr>
              <a:xfrm>
                <a:off x="8031573" y="2063282"/>
                <a:ext cx="273693" cy="620095"/>
                <a:chOff x="8031573" y="2063282"/>
                <a:chExt cx="273693" cy="620095"/>
              </a:xfrm>
            </p:grpSpPr>
            <p:sp>
              <p:nvSpPr>
                <p:cNvPr id="3889" name="Google Shape;3889;p5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3" name="Google Shape;3893;p56"/>
              <p:cNvGrpSpPr/>
              <p:nvPr/>
            </p:nvGrpSpPr>
            <p:grpSpPr>
              <a:xfrm flipH="1">
                <a:off x="7734309" y="2063282"/>
                <a:ext cx="273693" cy="620095"/>
                <a:chOff x="8031573" y="2063282"/>
                <a:chExt cx="273693" cy="620095"/>
              </a:xfrm>
            </p:grpSpPr>
            <p:sp>
              <p:nvSpPr>
                <p:cNvPr id="3894" name="Google Shape;3894;p56"/>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6"/>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6"/>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6"/>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898" name="Google Shape;3898;p56"/>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6"/>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00" name="Google Shape;3900;p56"/>
          <p:cNvGrpSpPr/>
          <p:nvPr/>
        </p:nvGrpSpPr>
        <p:grpSpPr>
          <a:xfrm>
            <a:off x="7821480" y="2716716"/>
            <a:ext cx="602567" cy="601884"/>
            <a:chOff x="1186975" y="238125"/>
            <a:chExt cx="5244275" cy="5238325"/>
          </a:xfrm>
        </p:grpSpPr>
        <p:sp>
          <p:nvSpPr>
            <p:cNvPr id="3901" name="Google Shape;3901;p56"/>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6"/>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6"/>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6"/>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5" name="Google Shape;3905;p56"/>
          <p:cNvGrpSpPr/>
          <p:nvPr/>
        </p:nvGrpSpPr>
        <p:grpSpPr>
          <a:xfrm>
            <a:off x="3264218" y="1856199"/>
            <a:ext cx="651848" cy="687338"/>
            <a:chOff x="3400515" y="2056248"/>
            <a:chExt cx="698134" cy="735987"/>
          </a:xfrm>
        </p:grpSpPr>
        <p:grpSp>
          <p:nvGrpSpPr>
            <p:cNvPr id="3906" name="Google Shape;3906;p56"/>
            <p:cNvGrpSpPr/>
            <p:nvPr/>
          </p:nvGrpSpPr>
          <p:grpSpPr>
            <a:xfrm>
              <a:off x="3400515" y="2283913"/>
              <a:ext cx="312919" cy="219900"/>
              <a:chOff x="3400515" y="2283913"/>
              <a:chExt cx="312919" cy="219900"/>
            </a:xfrm>
          </p:grpSpPr>
          <p:sp>
            <p:nvSpPr>
              <p:cNvPr id="3907" name="Google Shape;3907;p56"/>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908" name="Google Shape;3908;p56"/>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3909" name="Google Shape;3909;p56"/>
            <p:cNvGrpSpPr/>
            <p:nvPr/>
          </p:nvGrpSpPr>
          <p:grpSpPr>
            <a:xfrm>
              <a:off x="3547823" y="2461089"/>
              <a:ext cx="219900" cy="331146"/>
              <a:chOff x="3547823" y="2461089"/>
              <a:chExt cx="219900" cy="331146"/>
            </a:xfrm>
          </p:grpSpPr>
          <p:sp>
            <p:nvSpPr>
              <p:cNvPr id="3910" name="Google Shape;3910;p56"/>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911" name="Google Shape;3911;p56"/>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3912" name="Google Shape;3912;p56"/>
            <p:cNvGrpSpPr/>
            <p:nvPr/>
          </p:nvGrpSpPr>
          <p:grpSpPr>
            <a:xfrm>
              <a:off x="3734138" y="2461089"/>
              <a:ext cx="219900" cy="331146"/>
              <a:chOff x="3734138" y="2461089"/>
              <a:chExt cx="219900" cy="331146"/>
            </a:xfrm>
          </p:grpSpPr>
          <p:sp>
            <p:nvSpPr>
              <p:cNvPr id="3913" name="Google Shape;3913;p56"/>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914" name="Google Shape;3914;p56"/>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3915" name="Google Shape;3915;p56"/>
            <p:cNvGrpSpPr/>
            <p:nvPr/>
          </p:nvGrpSpPr>
          <p:grpSpPr>
            <a:xfrm>
              <a:off x="3787560" y="2281742"/>
              <a:ext cx="311089" cy="219900"/>
              <a:chOff x="3787560" y="2281742"/>
              <a:chExt cx="311089" cy="219900"/>
            </a:xfrm>
          </p:grpSpPr>
          <p:sp>
            <p:nvSpPr>
              <p:cNvPr id="3916" name="Google Shape;3916;p56"/>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3917" name="Google Shape;3917;p56"/>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3918" name="Google Shape;3918;p56"/>
            <p:cNvGrpSpPr/>
            <p:nvPr/>
          </p:nvGrpSpPr>
          <p:grpSpPr>
            <a:xfrm>
              <a:off x="3637290" y="2056248"/>
              <a:ext cx="219900" cy="330736"/>
              <a:chOff x="3637290" y="2056248"/>
              <a:chExt cx="219900" cy="330736"/>
            </a:xfrm>
          </p:grpSpPr>
          <p:sp>
            <p:nvSpPr>
              <p:cNvPr id="3919" name="Google Shape;3919;p56"/>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3920" name="Google Shape;3920;p56"/>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3921" name="Google Shape;3921;p56"/>
          <p:cNvGrpSpPr/>
          <p:nvPr/>
        </p:nvGrpSpPr>
        <p:grpSpPr>
          <a:xfrm>
            <a:off x="2555923" y="2726206"/>
            <a:ext cx="1268144" cy="592394"/>
            <a:chOff x="238125" y="1188750"/>
            <a:chExt cx="7140450" cy="3335550"/>
          </a:xfrm>
        </p:grpSpPr>
        <p:sp>
          <p:nvSpPr>
            <p:cNvPr id="3922" name="Google Shape;3922;p56"/>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6"/>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6"/>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6"/>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6"/>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7" name="Google Shape;3927;p56"/>
          <p:cNvGrpSpPr/>
          <p:nvPr/>
        </p:nvGrpSpPr>
        <p:grpSpPr>
          <a:xfrm>
            <a:off x="6663824" y="2728360"/>
            <a:ext cx="1053944" cy="590147"/>
            <a:chOff x="238125" y="1335475"/>
            <a:chExt cx="5418735" cy="3034175"/>
          </a:xfrm>
        </p:grpSpPr>
        <p:sp>
          <p:nvSpPr>
            <p:cNvPr id="3928" name="Google Shape;3928;p56"/>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6"/>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6"/>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1" name="Google Shape;3931;p56"/>
          <p:cNvGrpSpPr/>
          <p:nvPr/>
        </p:nvGrpSpPr>
        <p:grpSpPr>
          <a:xfrm>
            <a:off x="4094633" y="3533260"/>
            <a:ext cx="1268207" cy="638939"/>
            <a:chOff x="3967651" y="3645904"/>
            <a:chExt cx="1479304" cy="745292"/>
          </a:xfrm>
        </p:grpSpPr>
        <p:grpSp>
          <p:nvGrpSpPr>
            <p:cNvPr id="3932" name="Google Shape;3932;p56"/>
            <p:cNvGrpSpPr/>
            <p:nvPr/>
          </p:nvGrpSpPr>
          <p:grpSpPr>
            <a:xfrm>
              <a:off x="3967651" y="4009026"/>
              <a:ext cx="1479304" cy="382170"/>
              <a:chOff x="3967651" y="4009026"/>
              <a:chExt cx="1479304" cy="382170"/>
            </a:xfrm>
          </p:grpSpPr>
          <p:grpSp>
            <p:nvGrpSpPr>
              <p:cNvPr id="3933" name="Google Shape;3933;p56"/>
              <p:cNvGrpSpPr/>
              <p:nvPr/>
            </p:nvGrpSpPr>
            <p:grpSpPr>
              <a:xfrm>
                <a:off x="4892216" y="4195630"/>
                <a:ext cx="554739" cy="195566"/>
                <a:chOff x="3604375" y="4892160"/>
                <a:chExt cx="1651500" cy="582215"/>
              </a:xfrm>
            </p:grpSpPr>
            <p:sp>
              <p:nvSpPr>
                <p:cNvPr id="3934" name="Google Shape;3934;p56"/>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6"/>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6" name="Google Shape;3936;p56"/>
              <p:cNvGrpSpPr/>
              <p:nvPr/>
            </p:nvGrpSpPr>
            <p:grpSpPr>
              <a:xfrm>
                <a:off x="3967651" y="4146303"/>
                <a:ext cx="579402" cy="244893"/>
                <a:chOff x="851875" y="4745310"/>
                <a:chExt cx="1724925" cy="729065"/>
              </a:xfrm>
            </p:grpSpPr>
            <p:sp>
              <p:nvSpPr>
                <p:cNvPr id="3937" name="Google Shape;3937;p56"/>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6"/>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9" name="Google Shape;3939;p56"/>
              <p:cNvGrpSpPr/>
              <p:nvPr/>
            </p:nvGrpSpPr>
            <p:grpSpPr>
              <a:xfrm>
                <a:off x="4460753" y="4009026"/>
                <a:ext cx="493110" cy="382170"/>
                <a:chOff x="2319875" y="4336625"/>
                <a:chExt cx="1468025" cy="1137750"/>
              </a:xfrm>
            </p:grpSpPr>
            <p:sp>
              <p:nvSpPr>
                <p:cNvPr id="3940" name="Google Shape;3940;p56"/>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6"/>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2" name="Google Shape;3942;p56"/>
            <p:cNvGrpSpPr/>
            <p:nvPr/>
          </p:nvGrpSpPr>
          <p:grpSpPr>
            <a:xfrm>
              <a:off x="4479443" y="3645904"/>
              <a:ext cx="455965" cy="388789"/>
              <a:chOff x="2957425" y="238100"/>
              <a:chExt cx="1910200" cy="1628775"/>
            </a:xfrm>
          </p:grpSpPr>
          <p:sp>
            <p:nvSpPr>
              <p:cNvPr id="3943" name="Google Shape;3943;p56"/>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6"/>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6"/>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6"/>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6"/>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6"/>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6"/>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6"/>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6"/>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6"/>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53" name="Google Shape;3953;p56"/>
          <p:cNvGrpSpPr/>
          <p:nvPr/>
        </p:nvGrpSpPr>
        <p:grpSpPr>
          <a:xfrm>
            <a:off x="2480746" y="3534460"/>
            <a:ext cx="1243128" cy="637739"/>
            <a:chOff x="2496310" y="3693351"/>
            <a:chExt cx="1342906" cy="688926"/>
          </a:xfrm>
        </p:grpSpPr>
        <p:grpSp>
          <p:nvGrpSpPr>
            <p:cNvPr id="3954" name="Google Shape;3954;p56"/>
            <p:cNvGrpSpPr/>
            <p:nvPr/>
          </p:nvGrpSpPr>
          <p:grpSpPr>
            <a:xfrm>
              <a:off x="2496310" y="3693351"/>
              <a:ext cx="1342906" cy="688875"/>
              <a:chOff x="2496310" y="3693351"/>
              <a:chExt cx="1342906" cy="688875"/>
            </a:xfrm>
          </p:grpSpPr>
          <p:sp>
            <p:nvSpPr>
              <p:cNvPr id="3955" name="Google Shape;3955;p56"/>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6"/>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6"/>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6"/>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6"/>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6"/>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61" name="Google Shape;3961;p56"/>
              <p:cNvCxnSpPr>
                <a:stCxn id="3959"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3962" name="Google Shape;3962;p56"/>
              <p:cNvCxnSpPr>
                <a:stCxn id="3956"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3963" name="Google Shape;3963;p56"/>
              <p:cNvCxnSpPr>
                <a:stCxn id="3957"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3964" name="Google Shape;3964;p56"/>
              <p:cNvCxnSpPr>
                <a:stCxn id="3960"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3965" name="Google Shape;3965;p56"/>
              <p:cNvCxnSpPr>
                <a:stCxn id="3958"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3966" name="Google Shape;3966;p56"/>
            <p:cNvGrpSpPr/>
            <p:nvPr/>
          </p:nvGrpSpPr>
          <p:grpSpPr>
            <a:xfrm>
              <a:off x="2675275" y="3930557"/>
              <a:ext cx="1003306" cy="451719"/>
              <a:chOff x="2675275" y="4174282"/>
              <a:chExt cx="1003306" cy="451719"/>
            </a:xfrm>
          </p:grpSpPr>
          <p:sp>
            <p:nvSpPr>
              <p:cNvPr id="3967" name="Google Shape;3967;p56"/>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6"/>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6"/>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0" name="Google Shape;3970;p56"/>
          <p:cNvGrpSpPr/>
          <p:nvPr/>
        </p:nvGrpSpPr>
        <p:grpSpPr>
          <a:xfrm>
            <a:off x="1654417" y="971307"/>
            <a:ext cx="574511" cy="874709"/>
            <a:chOff x="1715404" y="1112080"/>
            <a:chExt cx="642270" cy="977984"/>
          </a:xfrm>
        </p:grpSpPr>
        <p:grpSp>
          <p:nvGrpSpPr>
            <p:cNvPr id="3971" name="Google Shape;3971;p56"/>
            <p:cNvGrpSpPr/>
            <p:nvPr/>
          </p:nvGrpSpPr>
          <p:grpSpPr>
            <a:xfrm>
              <a:off x="1715404" y="1112080"/>
              <a:ext cx="642270" cy="977984"/>
              <a:chOff x="1715404" y="1112080"/>
              <a:chExt cx="642270" cy="977984"/>
            </a:xfrm>
          </p:grpSpPr>
          <p:sp>
            <p:nvSpPr>
              <p:cNvPr id="3972" name="Google Shape;3972;p56"/>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6"/>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4" name="Google Shape;3974;p56"/>
            <p:cNvGrpSpPr/>
            <p:nvPr/>
          </p:nvGrpSpPr>
          <p:grpSpPr>
            <a:xfrm>
              <a:off x="1768927" y="1165603"/>
              <a:ext cx="535225" cy="851367"/>
              <a:chOff x="1768927" y="1165603"/>
              <a:chExt cx="535225" cy="851367"/>
            </a:xfrm>
          </p:grpSpPr>
          <p:sp>
            <p:nvSpPr>
              <p:cNvPr id="3975" name="Google Shape;3975;p56"/>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6"/>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7" name="Google Shape;3977;p56"/>
            <p:cNvGrpSpPr/>
            <p:nvPr/>
          </p:nvGrpSpPr>
          <p:grpSpPr>
            <a:xfrm>
              <a:off x="1822449" y="1219125"/>
              <a:ext cx="428180" cy="718859"/>
              <a:chOff x="1822449" y="1219125"/>
              <a:chExt cx="428180" cy="718859"/>
            </a:xfrm>
          </p:grpSpPr>
          <p:sp>
            <p:nvSpPr>
              <p:cNvPr id="3978" name="Google Shape;3978;p56"/>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6"/>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56"/>
            <p:cNvGrpSpPr/>
            <p:nvPr/>
          </p:nvGrpSpPr>
          <p:grpSpPr>
            <a:xfrm>
              <a:off x="1875972" y="1272648"/>
              <a:ext cx="321135" cy="586939"/>
              <a:chOff x="1875972" y="1272648"/>
              <a:chExt cx="321135" cy="586939"/>
            </a:xfrm>
          </p:grpSpPr>
          <p:sp>
            <p:nvSpPr>
              <p:cNvPr id="3981" name="Google Shape;3981;p56"/>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6"/>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3" name="Google Shape;3983;p56"/>
          <p:cNvGrpSpPr/>
          <p:nvPr/>
        </p:nvGrpSpPr>
        <p:grpSpPr>
          <a:xfrm>
            <a:off x="7761578" y="3528028"/>
            <a:ext cx="293855" cy="644170"/>
            <a:chOff x="241025" y="3151575"/>
            <a:chExt cx="293855" cy="644170"/>
          </a:xfrm>
        </p:grpSpPr>
        <p:sp>
          <p:nvSpPr>
            <p:cNvPr id="3984" name="Google Shape;3984;p56"/>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6"/>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6" name="Google Shape;3986;p56"/>
          <p:cNvGrpSpPr/>
          <p:nvPr/>
        </p:nvGrpSpPr>
        <p:grpSpPr>
          <a:xfrm>
            <a:off x="709562" y="2728028"/>
            <a:ext cx="1779649" cy="591620"/>
            <a:chOff x="246070" y="1983375"/>
            <a:chExt cx="1855347" cy="616849"/>
          </a:xfrm>
        </p:grpSpPr>
        <p:sp>
          <p:nvSpPr>
            <p:cNvPr id="3987" name="Google Shape;3987;p56"/>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6"/>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6"/>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6"/>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6"/>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6"/>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6"/>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6"/>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6"/>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6" name="Google Shape;3996;p56"/>
          <p:cNvGrpSpPr/>
          <p:nvPr/>
        </p:nvGrpSpPr>
        <p:grpSpPr>
          <a:xfrm>
            <a:off x="2320428" y="971307"/>
            <a:ext cx="711055" cy="745993"/>
            <a:chOff x="2496269" y="1171698"/>
            <a:chExt cx="761953" cy="799392"/>
          </a:xfrm>
        </p:grpSpPr>
        <p:grpSp>
          <p:nvGrpSpPr>
            <p:cNvPr id="3997" name="Google Shape;3997;p56"/>
            <p:cNvGrpSpPr/>
            <p:nvPr/>
          </p:nvGrpSpPr>
          <p:grpSpPr>
            <a:xfrm>
              <a:off x="2496269" y="1171698"/>
              <a:ext cx="761953" cy="723022"/>
              <a:chOff x="2496269" y="1171698"/>
              <a:chExt cx="761953" cy="723022"/>
            </a:xfrm>
          </p:grpSpPr>
          <p:sp>
            <p:nvSpPr>
              <p:cNvPr id="3998" name="Google Shape;3998;p56"/>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6"/>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0" name="Google Shape;4000;p56"/>
              <p:cNvGrpSpPr/>
              <p:nvPr/>
            </p:nvGrpSpPr>
            <p:grpSpPr>
              <a:xfrm>
                <a:off x="2496269" y="1171698"/>
                <a:ext cx="761953" cy="723022"/>
                <a:chOff x="2496269" y="1120652"/>
                <a:chExt cx="761953" cy="723022"/>
              </a:xfrm>
            </p:grpSpPr>
            <p:grpSp>
              <p:nvGrpSpPr>
                <p:cNvPr id="4001" name="Google Shape;4001;p56"/>
                <p:cNvGrpSpPr/>
                <p:nvPr/>
              </p:nvGrpSpPr>
              <p:grpSpPr>
                <a:xfrm>
                  <a:off x="2496269" y="1120652"/>
                  <a:ext cx="761953" cy="723022"/>
                  <a:chOff x="2496269" y="1120652"/>
                  <a:chExt cx="761953" cy="723022"/>
                </a:xfrm>
              </p:grpSpPr>
              <p:grpSp>
                <p:nvGrpSpPr>
                  <p:cNvPr id="4002" name="Google Shape;4002;p56"/>
                  <p:cNvGrpSpPr/>
                  <p:nvPr/>
                </p:nvGrpSpPr>
                <p:grpSpPr>
                  <a:xfrm>
                    <a:off x="2496269" y="1304589"/>
                    <a:ext cx="407089" cy="305057"/>
                    <a:chOff x="2496269" y="1304589"/>
                    <a:chExt cx="407089" cy="305057"/>
                  </a:xfrm>
                </p:grpSpPr>
                <p:sp>
                  <p:nvSpPr>
                    <p:cNvPr id="4003" name="Google Shape;4003;p56"/>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6"/>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56"/>
                  <p:cNvGrpSpPr/>
                  <p:nvPr/>
                </p:nvGrpSpPr>
                <p:grpSpPr>
                  <a:xfrm>
                    <a:off x="2586468" y="1493376"/>
                    <a:ext cx="358850" cy="349656"/>
                    <a:chOff x="2586468" y="1493376"/>
                    <a:chExt cx="358850" cy="349656"/>
                  </a:xfrm>
                </p:grpSpPr>
                <p:sp>
                  <p:nvSpPr>
                    <p:cNvPr id="4006" name="Google Shape;4006;p56"/>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6"/>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8" name="Google Shape;4008;p56"/>
                  <p:cNvGrpSpPr/>
                  <p:nvPr/>
                </p:nvGrpSpPr>
                <p:grpSpPr>
                  <a:xfrm>
                    <a:off x="2807939" y="1494024"/>
                    <a:ext cx="358857" cy="349650"/>
                    <a:chOff x="2807939" y="1494024"/>
                    <a:chExt cx="358857" cy="349650"/>
                  </a:xfrm>
                </p:grpSpPr>
                <p:sp>
                  <p:nvSpPr>
                    <p:cNvPr id="4009" name="Google Shape;4009;p56"/>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6"/>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1" name="Google Shape;4011;p56"/>
                  <p:cNvGrpSpPr/>
                  <p:nvPr/>
                </p:nvGrpSpPr>
                <p:grpSpPr>
                  <a:xfrm>
                    <a:off x="2851133" y="1305635"/>
                    <a:ext cx="407089" cy="305057"/>
                    <a:chOff x="2851133" y="1305635"/>
                    <a:chExt cx="407089" cy="305057"/>
                  </a:xfrm>
                </p:grpSpPr>
                <p:sp>
                  <p:nvSpPr>
                    <p:cNvPr id="4012" name="Google Shape;4012;p56"/>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6"/>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56"/>
                  <p:cNvGrpSpPr/>
                  <p:nvPr/>
                </p:nvGrpSpPr>
                <p:grpSpPr>
                  <a:xfrm>
                    <a:off x="2727495" y="1120652"/>
                    <a:ext cx="300271" cy="396358"/>
                    <a:chOff x="2727495" y="1120652"/>
                    <a:chExt cx="300271" cy="396358"/>
                  </a:xfrm>
                </p:grpSpPr>
                <p:sp>
                  <p:nvSpPr>
                    <p:cNvPr id="4015" name="Google Shape;4015;p56"/>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6"/>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17" name="Google Shape;4017;p56"/>
                <p:cNvGrpSpPr/>
                <p:nvPr/>
              </p:nvGrpSpPr>
              <p:grpSpPr>
                <a:xfrm>
                  <a:off x="2722305" y="1350460"/>
                  <a:ext cx="308357" cy="308344"/>
                  <a:chOff x="2722305" y="1350460"/>
                  <a:chExt cx="308357" cy="308344"/>
                </a:xfrm>
              </p:grpSpPr>
              <p:sp>
                <p:nvSpPr>
                  <p:cNvPr id="4018" name="Google Shape;4018;p56"/>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9" name="Google Shape;4019;p56"/>
                  <p:cNvGrpSpPr/>
                  <p:nvPr/>
                </p:nvGrpSpPr>
                <p:grpSpPr>
                  <a:xfrm>
                    <a:off x="2725064" y="1364529"/>
                    <a:ext cx="297954" cy="280182"/>
                    <a:chOff x="2725064" y="1364529"/>
                    <a:chExt cx="297954" cy="280182"/>
                  </a:xfrm>
                </p:grpSpPr>
                <p:sp>
                  <p:nvSpPr>
                    <p:cNvPr id="4020" name="Google Shape;4020;p56"/>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6"/>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6"/>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6"/>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6"/>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025" name="Google Shape;4025;p56"/>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6"/>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6"/>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6"/>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6"/>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0" name="Google Shape;4030;p56"/>
          <p:cNvGrpSpPr/>
          <p:nvPr/>
        </p:nvGrpSpPr>
        <p:grpSpPr>
          <a:xfrm>
            <a:off x="3909129" y="2727412"/>
            <a:ext cx="1569144" cy="591015"/>
            <a:chOff x="3820100" y="3023049"/>
            <a:chExt cx="1303926" cy="491162"/>
          </a:xfrm>
        </p:grpSpPr>
        <p:grpSp>
          <p:nvGrpSpPr>
            <p:cNvPr id="4031" name="Google Shape;4031;p56"/>
            <p:cNvGrpSpPr/>
            <p:nvPr/>
          </p:nvGrpSpPr>
          <p:grpSpPr>
            <a:xfrm>
              <a:off x="3820100" y="3023072"/>
              <a:ext cx="1303926" cy="491139"/>
              <a:chOff x="3820100" y="3023072"/>
              <a:chExt cx="1303926" cy="491139"/>
            </a:xfrm>
          </p:grpSpPr>
          <p:sp>
            <p:nvSpPr>
              <p:cNvPr id="4032" name="Google Shape;4032;p56"/>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6"/>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56"/>
            <p:cNvGrpSpPr/>
            <p:nvPr/>
          </p:nvGrpSpPr>
          <p:grpSpPr>
            <a:xfrm>
              <a:off x="4132439" y="3023645"/>
              <a:ext cx="393633" cy="177096"/>
              <a:chOff x="4132439" y="3023645"/>
              <a:chExt cx="393633" cy="177096"/>
            </a:xfrm>
          </p:grpSpPr>
          <p:sp>
            <p:nvSpPr>
              <p:cNvPr id="4035" name="Google Shape;4035;p56"/>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6"/>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7" name="Google Shape;4037;p56"/>
            <p:cNvGrpSpPr/>
            <p:nvPr/>
          </p:nvGrpSpPr>
          <p:grpSpPr>
            <a:xfrm>
              <a:off x="3921811" y="3023049"/>
              <a:ext cx="1002397" cy="388943"/>
              <a:chOff x="3921811" y="3023049"/>
              <a:chExt cx="1002397" cy="388943"/>
            </a:xfrm>
          </p:grpSpPr>
          <p:sp>
            <p:nvSpPr>
              <p:cNvPr id="4038" name="Google Shape;4038;p56"/>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6"/>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56"/>
            <p:cNvGrpSpPr/>
            <p:nvPr/>
          </p:nvGrpSpPr>
          <p:grpSpPr>
            <a:xfrm>
              <a:off x="4023645" y="3023049"/>
              <a:ext cx="683032" cy="286722"/>
              <a:chOff x="4023645" y="3023049"/>
              <a:chExt cx="683032" cy="286722"/>
            </a:xfrm>
          </p:grpSpPr>
          <p:sp>
            <p:nvSpPr>
              <p:cNvPr id="4041" name="Google Shape;4041;p56"/>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6"/>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3" name="Google Shape;4043;p56"/>
          <p:cNvGrpSpPr/>
          <p:nvPr/>
        </p:nvGrpSpPr>
        <p:grpSpPr>
          <a:xfrm>
            <a:off x="1541251" y="1854258"/>
            <a:ext cx="713522" cy="688025"/>
            <a:chOff x="1706078" y="2092648"/>
            <a:chExt cx="660913" cy="637296"/>
          </a:xfrm>
        </p:grpSpPr>
        <p:sp>
          <p:nvSpPr>
            <p:cNvPr id="4044" name="Google Shape;4044;p56"/>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5" name="Google Shape;4045;p56"/>
            <p:cNvGrpSpPr/>
            <p:nvPr/>
          </p:nvGrpSpPr>
          <p:grpSpPr>
            <a:xfrm>
              <a:off x="1706078" y="2092648"/>
              <a:ext cx="660913" cy="575241"/>
              <a:chOff x="1706078" y="2092648"/>
              <a:chExt cx="660913" cy="575241"/>
            </a:xfrm>
          </p:grpSpPr>
          <p:sp>
            <p:nvSpPr>
              <p:cNvPr id="4046" name="Google Shape;4046;p56"/>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6"/>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6"/>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9" name="Google Shape;4049;p56"/>
          <p:cNvGrpSpPr/>
          <p:nvPr/>
        </p:nvGrpSpPr>
        <p:grpSpPr>
          <a:xfrm>
            <a:off x="6303109" y="971806"/>
            <a:ext cx="1317459" cy="684168"/>
            <a:chOff x="238125" y="999450"/>
            <a:chExt cx="7140700" cy="3708225"/>
          </a:xfrm>
        </p:grpSpPr>
        <p:sp>
          <p:nvSpPr>
            <p:cNvPr id="4050" name="Google Shape;4050;p56"/>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6"/>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6"/>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6"/>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6"/>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6"/>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6"/>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6"/>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6"/>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2" name="Shape 4062"/>
        <p:cNvGrpSpPr/>
        <p:nvPr/>
      </p:nvGrpSpPr>
      <p:grpSpPr>
        <a:xfrm>
          <a:off x="0" y="0"/>
          <a:ext cx="0" cy="0"/>
          <a:chOff x="0" y="0"/>
          <a:chExt cx="0" cy="0"/>
        </a:xfrm>
      </p:grpSpPr>
      <p:grpSp>
        <p:nvGrpSpPr>
          <p:cNvPr id="4063" name="Google Shape;4063;p57"/>
          <p:cNvGrpSpPr/>
          <p:nvPr/>
        </p:nvGrpSpPr>
        <p:grpSpPr>
          <a:xfrm>
            <a:off x="717027" y="967622"/>
            <a:ext cx="1636117" cy="1526144"/>
            <a:chOff x="729238" y="1179665"/>
            <a:chExt cx="1636117" cy="1526144"/>
          </a:xfrm>
        </p:grpSpPr>
        <p:grpSp>
          <p:nvGrpSpPr>
            <p:cNvPr id="4064" name="Google Shape;4064;p57"/>
            <p:cNvGrpSpPr/>
            <p:nvPr/>
          </p:nvGrpSpPr>
          <p:grpSpPr>
            <a:xfrm>
              <a:off x="729238" y="1179665"/>
              <a:ext cx="80700" cy="1526144"/>
              <a:chOff x="729238" y="1179665"/>
              <a:chExt cx="80700" cy="1526144"/>
            </a:xfrm>
          </p:grpSpPr>
          <p:sp>
            <p:nvSpPr>
              <p:cNvPr id="4065" name="Google Shape;4065;p57"/>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57"/>
            <p:cNvGrpSpPr/>
            <p:nvPr/>
          </p:nvGrpSpPr>
          <p:grpSpPr>
            <a:xfrm>
              <a:off x="903098" y="1179665"/>
              <a:ext cx="80700" cy="1526144"/>
              <a:chOff x="903098" y="1179665"/>
              <a:chExt cx="80700" cy="1526144"/>
            </a:xfrm>
          </p:grpSpPr>
          <p:sp>
            <p:nvSpPr>
              <p:cNvPr id="4076" name="Google Shape;4076;p57"/>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57"/>
            <p:cNvGrpSpPr/>
            <p:nvPr/>
          </p:nvGrpSpPr>
          <p:grpSpPr>
            <a:xfrm>
              <a:off x="1076958" y="1179665"/>
              <a:ext cx="80700" cy="1526144"/>
              <a:chOff x="1076958" y="1179665"/>
              <a:chExt cx="80700" cy="1526144"/>
            </a:xfrm>
          </p:grpSpPr>
          <p:sp>
            <p:nvSpPr>
              <p:cNvPr id="4087" name="Google Shape;4087;p57"/>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7"/>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7"/>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7"/>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7"/>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7" name="Google Shape;4097;p57"/>
            <p:cNvGrpSpPr/>
            <p:nvPr/>
          </p:nvGrpSpPr>
          <p:grpSpPr>
            <a:xfrm>
              <a:off x="1247707" y="1179665"/>
              <a:ext cx="80700" cy="1526144"/>
              <a:chOff x="1247707" y="1179665"/>
              <a:chExt cx="80700" cy="1526144"/>
            </a:xfrm>
          </p:grpSpPr>
          <p:sp>
            <p:nvSpPr>
              <p:cNvPr id="4098" name="Google Shape;4098;p57"/>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8" name="Google Shape;4108;p57"/>
            <p:cNvGrpSpPr/>
            <p:nvPr/>
          </p:nvGrpSpPr>
          <p:grpSpPr>
            <a:xfrm>
              <a:off x="1421567" y="1179665"/>
              <a:ext cx="80700" cy="1526144"/>
              <a:chOff x="1421567" y="1179665"/>
              <a:chExt cx="80700" cy="1526144"/>
            </a:xfrm>
          </p:grpSpPr>
          <p:sp>
            <p:nvSpPr>
              <p:cNvPr id="4109" name="Google Shape;4109;p57"/>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7"/>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7"/>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57"/>
            <p:cNvGrpSpPr/>
            <p:nvPr/>
          </p:nvGrpSpPr>
          <p:grpSpPr>
            <a:xfrm>
              <a:off x="1592327" y="1179665"/>
              <a:ext cx="80700" cy="1526144"/>
              <a:chOff x="1592327" y="1179665"/>
              <a:chExt cx="80700" cy="1526144"/>
            </a:xfrm>
          </p:grpSpPr>
          <p:sp>
            <p:nvSpPr>
              <p:cNvPr id="4120" name="Google Shape;4120;p57"/>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7"/>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7"/>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0" name="Google Shape;4130;p57"/>
            <p:cNvGrpSpPr/>
            <p:nvPr/>
          </p:nvGrpSpPr>
          <p:grpSpPr>
            <a:xfrm>
              <a:off x="1766187" y="1179665"/>
              <a:ext cx="80700" cy="1526144"/>
              <a:chOff x="1766187" y="1179665"/>
              <a:chExt cx="80700" cy="1526144"/>
            </a:xfrm>
          </p:grpSpPr>
          <p:sp>
            <p:nvSpPr>
              <p:cNvPr id="4131" name="Google Shape;4131;p57"/>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7"/>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7"/>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7"/>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7"/>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7"/>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1" name="Google Shape;4141;p57"/>
            <p:cNvGrpSpPr/>
            <p:nvPr/>
          </p:nvGrpSpPr>
          <p:grpSpPr>
            <a:xfrm>
              <a:off x="1936935" y="1179665"/>
              <a:ext cx="80700" cy="1526144"/>
              <a:chOff x="1936935" y="1179665"/>
              <a:chExt cx="80700" cy="1526144"/>
            </a:xfrm>
          </p:grpSpPr>
          <p:sp>
            <p:nvSpPr>
              <p:cNvPr id="4142" name="Google Shape;4142;p57"/>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7"/>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7"/>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7"/>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7"/>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7"/>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7"/>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7"/>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2" name="Google Shape;4152;p57"/>
            <p:cNvGrpSpPr/>
            <p:nvPr/>
          </p:nvGrpSpPr>
          <p:grpSpPr>
            <a:xfrm>
              <a:off x="2110795" y="1179665"/>
              <a:ext cx="80700" cy="1526144"/>
              <a:chOff x="2110795" y="1179665"/>
              <a:chExt cx="80700" cy="1526144"/>
            </a:xfrm>
          </p:grpSpPr>
          <p:sp>
            <p:nvSpPr>
              <p:cNvPr id="4153" name="Google Shape;4153;p57"/>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7"/>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7"/>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7"/>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7"/>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7"/>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7"/>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57"/>
            <p:cNvGrpSpPr/>
            <p:nvPr/>
          </p:nvGrpSpPr>
          <p:grpSpPr>
            <a:xfrm>
              <a:off x="2284655" y="1179665"/>
              <a:ext cx="80700" cy="1526144"/>
              <a:chOff x="2284655" y="1179665"/>
              <a:chExt cx="80700" cy="1526144"/>
            </a:xfrm>
          </p:grpSpPr>
          <p:sp>
            <p:nvSpPr>
              <p:cNvPr id="4164" name="Google Shape;4164;p57"/>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7"/>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7"/>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7"/>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7"/>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7"/>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7"/>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7"/>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4" name="Google Shape;4174;p57"/>
          <p:cNvGrpSpPr/>
          <p:nvPr/>
        </p:nvGrpSpPr>
        <p:grpSpPr>
          <a:xfrm>
            <a:off x="2611693" y="986760"/>
            <a:ext cx="1364248" cy="1102133"/>
            <a:chOff x="2623904" y="1198803"/>
            <a:chExt cx="1364248" cy="1102133"/>
          </a:xfrm>
        </p:grpSpPr>
        <p:grpSp>
          <p:nvGrpSpPr>
            <p:cNvPr id="4175" name="Google Shape;4175;p57"/>
            <p:cNvGrpSpPr/>
            <p:nvPr/>
          </p:nvGrpSpPr>
          <p:grpSpPr>
            <a:xfrm>
              <a:off x="2623907" y="1198803"/>
              <a:ext cx="1364245" cy="273000"/>
              <a:chOff x="2623907" y="1198803"/>
              <a:chExt cx="1364245" cy="273000"/>
            </a:xfrm>
          </p:grpSpPr>
          <p:sp>
            <p:nvSpPr>
              <p:cNvPr id="4176" name="Google Shape;4176;p57"/>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7"/>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7"/>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7"/>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7"/>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57"/>
            <p:cNvGrpSpPr/>
            <p:nvPr/>
          </p:nvGrpSpPr>
          <p:grpSpPr>
            <a:xfrm>
              <a:off x="2623904" y="1476964"/>
              <a:ext cx="1364245" cy="273000"/>
              <a:chOff x="2623904" y="1476964"/>
              <a:chExt cx="1364245" cy="273000"/>
            </a:xfrm>
          </p:grpSpPr>
          <p:sp>
            <p:nvSpPr>
              <p:cNvPr id="4182" name="Google Shape;4182;p57"/>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7"/>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7"/>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7"/>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7"/>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57"/>
            <p:cNvGrpSpPr/>
            <p:nvPr/>
          </p:nvGrpSpPr>
          <p:grpSpPr>
            <a:xfrm>
              <a:off x="2623907" y="1749775"/>
              <a:ext cx="1364245" cy="273000"/>
              <a:chOff x="2623907" y="1749775"/>
              <a:chExt cx="1364245" cy="273000"/>
            </a:xfrm>
          </p:grpSpPr>
          <p:sp>
            <p:nvSpPr>
              <p:cNvPr id="4188" name="Google Shape;4188;p57"/>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7"/>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7"/>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7"/>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7"/>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57"/>
            <p:cNvGrpSpPr/>
            <p:nvPr/>
          </p:nvGrpSpPr>
          <p:grpSpPr>
            <a:xfrm>
              <a:off x="2623904" y="2027936"/>
              <a:ext cx="1364245" cy="273000"/>
              <a:chOff x="2623904" y="2027936"/>
              <a:chExt cx="1364245" cy="273000"/>
            </a:xfrm>
          </p:grpSpPr>
          <p:sp>
            <p:nvSpPr>
              <p:cNvPr id="4194" name="Google Shape;4194;p57"/>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7"/>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7"/>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7"/>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7"/>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99" name="Google Shape;4199;p57"/>
          <p:cNvGrpSpPr/>
          <p:nvPr/>
        </p:nvGrpSpPr>
        <p:grpSpPr>
          <a:xfrm>
            <a:off x="2601154" y="2445833"/>
            <a:ext cx="1387541" cy="159124"/>
            <a:chOff x="3200660" y="2180272"/>
            <a:chExt cx="2563824" cy="378237"/>
          </a:xfrm>
        </p:grpSpPr>
        <p:sp>
          <p:nvSpPr>
            <p:cNvPr id="4200" name="Google Shape;4200;p57"/>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7"/>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7"/>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7"/>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7"/>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7"/>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7"/>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7"/>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7"/>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7"/>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7"/>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7"/>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7"/>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7"/>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7"/>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7"/>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7"/>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7"/>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8" name="Google Shape;4218;p57"/>
          <p:cNvGrpSpPr/>
          <p:nvPr/>
        </p:nvGrpSpPr>
        <p:grpSpPr>
          <a:xfrm>
            <a:off x="2597679" y="2723597"/>
            <a:ext cx="1390502" cy="159625"/>
            <a:chOff x="3530150" y="2790075"/>
            <a:chExt cx="1962600" cy="225300"/>
          </a:xfrm>
        </p:grpSpPr>
        <p:sp>
          <p:nvSpPr>
            <p:cNvPr id="4219" name="Google Shape;4219;p57"/>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7"/>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57"/>
          <p:cNvGrpSpPr/>
          <p:nvPr/>
        </p:nvGrpSpPr>
        <p:grpSpPr>
          <a:xfrm>
            <a:off x="2597736" y="3001862"/>
            <a:ext cx="1411629" cy="154175"/>
            <a:chOff x="3558802" y="4011244"/>
            <a:chExt cx="1866000" cy="111600"/>
          </a:xfrm>
        </p:grpSpPr>
        <p:sp>
          <p:nvSpPr>
            <p:cNvPr id="4222" name="Google Shape;4222;p57"/>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7"/>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4" name="Google Shape;4224;p57"/>
          <p:cNvGrpSpPr/>
          <p:nvPr/>
        </p:nvGrpSpPr>
        <p:grpSpPr>
          <a:xfrm>
            <a:off x="2598024" y="2207432"/>
            <a:ext cx="1383503" cy="119761"/>
            <a:chOff x="3465975" y="2270258"/>
            <a:chExt cx="1986364" cy="171947"/>
          </a:xfrm>
        </p:grpSpPr>
        <p:sp>
          <p:nvSpPr>
            <p:cNvPr id="4225" name="Google Shape;4225;p57"/>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7"/>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7"/>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7"/>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7"/>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7"/>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7"/>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7"/>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3" name="Google Shape;4233;p57"/>
          <p:cNvGrpSpPr/>
          <p:nvPr/>
        </p:nvGrpSpPr>
        <p:grpSpPr>
          <a:xfrm>
            <a:off x="2609031" y="3571205"/>
            <a:ext cx="1369531" cy="195460"/>
            <a:chOff x="723300" y="4253549"/>
            <a:chExt cx="2276482" cy="324900"/>
          </a:xfrm>
        </p:grpSpPr>
        <p:sp>
          <p:nvSpPr>
            <p:cNvPr id="4234" name="Google Shape;4234;p57"/>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7"/>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7"/>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7"/>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7"/>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9" name="Google Shape;4239;p57"/>
          <p:cNvGrpSpPr/>
          <p:nvPr/>
        </p:nvGrpSpPr>
        <p:grpSpPr>
          <a:xfrm>
            <a:off x="2598592" y="3272446"/>
            <a:ext cx="1389066" cy="180119"/>
            <a:chOff x="705948" y="3788465"/>
            <a:chExt cx="2308953" cy="299400"/>
          </a:xfrm>
        </p:grpSpPr>
        <p:sp>
          <p:nvSpPr>
            <p:cNvPr id="4240" name="Google Shape;4240;p57"/>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7"/>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7"/>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7"/>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7"/>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57"/>
          <p:cNvGrpSpPr/>
          <p:nvPr/>
        </p:nvGrpSpPr>
        <p:grpSpPr>
          <a:xfrm>
            <a:off x="4195583" y="1876400"/>
            <a:ext cx="1433821" cy="191501"/>
            <a:chOff x="4273350" y="2088443"/>
            <a:chExt cx="1433821" cy="191501"/>
          </a:xfrm>
        </p:grpSpPr>
        <p:grpSp>
          <p:nvGrpSpPr>
            <p:cNvPr id="4246" name="Google Shape;4246;p57"/>
            <p:cNvGrpSpPr/>
            <p:nvPr/>
          </p:nvGrpSpPr>
          <p:grpSpPr>
            <a:xfrm>
              <a:off x="4273350" y="2088443"/>
              <a:ext cx="1433821" cy="0"/>
              <a:chOff x="5224975" y="2962250"/>
              <a:chExt cx="1544400" cy="0"/>
            </a:xfrm>
          </p:grpSpPr>
          <p:cxnSp>
            <p:nvCxnSpPr>
              <p:cNvPr id="4247" name="Google Shape;4247;p5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248" name="Google Shape;4248;p57"/>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249" name="Google Shape;4249;p57"/>
            <p:cNvGrpSpPr/>
            <p:nvPr/>
          </p:nvGrpSpPr>
          <p:grpSpPr>
            <a:xfrm>
              <a:off x="4273350" y="2279944"/>
              <a:ext cx="1433821" cy="0"/>
              <a:chOff x="5224975" y="2962250"/>
              <a:chExt cx="1544400" cy="0"/>
            </a:xfrm>
          </p:grpSpPr>
          <p:cxnSp>
            <p:nvCxnSpPr>
              <p:cNvPr id="4250" name="Google Shape;4250;p57"/>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251" name="Google Shape;4251;p57"/>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252" name="Google Shape;4252;p57"/>
          <p:cNvGrpSpPr/>
          <p:nvPr/>
        </p:nvGrpSpPr>
        <p:grpSpPr>
          <a:xfrm>
            <a:off x="2646529" y="3885304"/>
            <a:ext cx="1304609" cy="294074"/>
            <a:chOff x="2658741" y="4097347"/>
            <a:chExt cx="1304609" cy="294074"/>
          </a:xfrm>
        </p:grpSpPr>
        <p:grpSp>
          <p:nvGrpSpPr>
            <p:cNvPr id="4253" name="Google Shape;4253;p57"/>
            <p:cNvGrpSpPr/>
            <p:nvPr/>
          </p:nvGrpSpPr>
          <p:grpSpPr>
            <a:xfrm>
              <a:off x="2658741" y="4097347"/>
              <a:ext cx="118572" cy="294074"/>
              <a:chOff x="3343310" y="4475555"/>
              <a:chExt cx="127717" cy="316753"/>
            </a:xfrm>
          </p:grpSpPr>
          <p:sp>
            <p:nvSpPr>
              <p:cNvPr id="4254" name="Google Shape;4254;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57"/>
            <p:cNvGrpSpPr/>
            <p:nvPr/>
          </p:nvGrpSpPr>
          <p:grpSpPr>
            <a:xfrm>
              <a:off x="3815519" y="4098388"/>
              <a:ext cx="147831" cy="291991"/>
              <a:chOff x="3527539" y="4476677"/>
              <a:chExt cx="159232" cy="314510"/>
            </a:xfrm>
          </p:grpSpPr>
          <p:sp>
            <p:nvSpPr>
              <p:cNvPr id="4257" name="Google Shape;4257;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9" name="Google Shape;4259;p57"/>
            <p:cNvGrpSpPr/>
            <p:nvPr/>
          </p:nvGrpSpPr>
          <p:grpSpPr>
            <a:xfrm>
              <a:off x="3511696" y="4098388"/>
              <a:ext cx="147831" cy="291991"/>
              <a:chOff x="3527539" y="4476677"/>
              <a:chExt cx="159232" cy="314510"/>
            </a:xfrm>
          </p:grpSpPr>
          <p:sp>
            <p:nvSpPr>
              <p:cNvPr id="4260" name="Google Shape;4260;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2" name="Google Shape;4262;p57"/>
            <p:cNvGrpSpPr/>
            <p:nvPr/>
          </p:nvGrpSpPr>
          <p:grpSpPr>
            <a:xfrm>
              <a:off x="3207874" y="4098388"/>
              <a:ext cx="147831" cy="291991"/>
              <a:chOff x="3527539" y="4476677"/>
              <a:chExt cx="159232" cy="314510"/>
            </a:xfrm>
          </p:grpSpPr>
          <p:sp>
            <p:nvSpPr>
              <p:cNvPr id="4263" name="Google Shape;4263;p57"/>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7"/>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5" name="Google Shape;4265;p57"/>
            <p:cNvGrpSpPr/>
            <p:nvPr/>
          </p:nvGrpSpPr>
          <p:grpSpPr>
            <a:xfrm>
              <a:off x="2933305" y="4097347"/>
              <a:ext cx="118572" cy="294074"/>
              <a:chOff x="3343310" y="4475555"/>
              <a:chExt cx="127717" cy="316753"/>
            </a:xfrm>
          </p:grpSpPr>
          <p:sp>
            <p:nvSpPr>
              <p:cNvPr id="4266" name="Google Shape;4266;p57"/>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7"/>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8" name="Google Shape;4268;p57"/>
          <p:cNvGrpSpPr/>
          <p:nvPr/>
        </p:nvGrpSpPr>
        <p:grpSpPr>
          <a:xfrm>
            <a:off x="4197138" y="963998"/>
            <a:ext cx="1430711" cy="751237"/>
            <a:chOff x="5159450" y="1919950"/>
            <a:chExt cx="1541050" cy="862500"/>
          </a:xfrm>
        </p:grpSpPr>
        <p:sp>
          <p:nvSpPr>
            <p:cNvPr id="4269" name="Google Shape;4269;p57"/>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270" name="Google Shape;4270;p57"/>
            <p:cNvGrpSpPr/>
            <p:nvPr/>
          </p:nvGrpSpPr>
          <p:grpSpPr>
            <a:xfrm>
              <a:off x="5159450" y="1919950"/>
              <a:ext cx="1541050" cy="862500"/>
              <a:chOff x="5159450" y="1919950"/>
              <a:chExt cx="1541050" cy="862500"/>
            </a:xfrm>
          </p:grpSpPr>
          <p:cxnSp>
            <p:nvCxnSpPr>
              <p:cNvPr id="4271" name="Google Shape;4271;p57"/>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272" name="Google Shape;4272;p57"/>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273" name="Google Shape;4273;p57"/>
          <p:cNvGrpSpPr/>
          <p:nvPr/>
        </p:nvGrpSpPr>
        <p:grpSpPr>
          <a:xfrm>
            <a:off x="4245275" y="2227768"/>
            <a:ext cx="1334436" cy="967914"/>
            <a:chOff x="4294923" y="2439811"/>
            <a:chExt cx="1334436" cy="967914"/>
          </a:xfrm>
        </p:grpSpPr>
        <p:grpSp>
          <p:nvGrpSpPr>
            <p:cNvPr id="4274" name="Google Shape;4274;p57"/>
            <p:cNvGrpSpPr/>
            <p:nvPr/>
          </p:nvGrpSpPr>
          <p:grpSpPr>
            <a:xfrm>
              <a:off x="4960455" y="2469658"/>
              <a:ext cx="668904" cy="885524"/>
              <a:chOff x="4960455" y="2469658"/>
              <a:chExt cx="668904" cy="885524"/>
            </a:xfrm>
          </p:grpSpPr>
          <p:sp>
            <p:nvSpPr>
              <p:cNvPr id="4275" name="Google Shape;4275;p57"/>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7"/>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7"/>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7"/>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7"/>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7"/>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57"/>
            <p:cNvGrpSpPr/>
            <p:nvPr/>
          </p:nvGrpSpPr>
          <p:grpSpPr>
            <a:xfrm>
              <a:off x="4294923" y="2469658"/>
              <a:ext cx="668951" cy="885524"/>
              <a:chOff x="4294923" y="2469658"/>
              <a:chExt cx="668951" cy="885524"/>
            </a:xfrm>
          </p:grpSpPr>
          <p:sp>
            <p:nvSpPr>
              <p:cNvPr id="4282" name="Google Shape;4282;p57"/>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7"/>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7"/>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7"/>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7"/>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7"/>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88" name="Google Shape;4288;p57"/>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57"/>
          <p:cNvGrpSpPr/>
          <p:nvPr/>
        </p:nvGrpSpPr>
        <p:grpSpPr>
          <a:xfrm>
            <a:off x="4231478" y="3282213"/>
            <a:ext cx="1430949" cy="897289"/>
            <a:chOff x="4351371" y="3547942"/>
            <a:chExt cx="1345130" cy="843475"/>
          </a:xfrm>
        </p:grpSpPr>
        <p:grpSp>
          <p:nvGrpSpPr>
            <p:cNvPr id="4290" name="Google Shape;4290;p57"/>
            <p:cNvGrpSpPr/>
            <p:nvPr/>
          </p:nvGrpSpPr>
          <p:grpSpPr>
            <a:xfrm>
              <a:off x="4351371" y="4209917"/>
              <a:ext cx="1345130" cy="181500"/>
              <a:chOff x="4351371" y="4209917"/>
              <a:chExt cx="1345130" cy="181500"/>
            </a:xfrm>
          </p:grpSpPr>
          <p:sp>
            <p:nvSpPr>
              <p:cNvPr id="4291" name="Google Shape;4291;p57"/>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92" name="Google Shape;4292;p57"/>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293" name="Google Shape;4293;p57"/>
            <p:cNvGrpSpPr/>
            <p:nvPr/>
          </p:nvGrpSpPr>
          <p:grpSpPr>
            <a:xfrm>
              <a:off x="4403010" y="3985221"/>
              <a:ext cx="1109518" cy="181500"/>
              <a:chOff x="4403010" y="3985221"/>
              <a:chExt cx="1109518" cy="181500"/>
            </a:xfrm>
          </p:grpSpPr>
          <p:sp>
            <p:nvSpPr>
              <p:cNvPr id="4294" name="Google Shape;4294;p57"/>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95" name="Google Shape;4295;p57"/>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296" name="Google Shape;4296;p57"/>
            <p:cNvGrpSpPr/>
            <p:nvPr/>
          </p:nvGrpSpPr>
          <p:grpSpPr>
            <a:xfrm>
              <a:off x="4618704" y="3766582"/>
              <a:ext cx="807858" cy="181500"/>
              <a:chOff x="4618704" y="3766582"/>
              <a:chExt cx="807858" cy="181500"/>
            </a:xfrm>
          </p:grpSpPr>
          <p:sp>
            <p:nvSpPr>
              <p:cNvPr id="4297" name="Google Shape;4297;p57"/>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98" name="Google Shape;4298;p57"/>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299" name="Google Shape;4299;p57"/>
            <p:cNvGrpSpPr/>
            <p:nvPr/>
          </p:nvGrpSpPr>
          <p:grpSpPr>
            <a:xfrm>
              <a:off x="4735238" y="3547942"/>
              <a:ext cx="462839" cy="181500"/>
              <a:chOff x="4735238" y="3547942"/>
              <a:chExt cx="462839" cy="181500"/>
            </a:xfrm>
          </p:grpSpPr>
          <p:sp>
            <p:nvSpPr>
              <p:cNvPr id="4300" name="Google Shape;4300;p57"/>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01" name="Google Shape;4301;p57"/>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302" name="Google Shape;4302;p57"/>
          <p:cNvGrpSpPr/>
          <p:nvPr/>
        </p:nvGrpSpPr>
        <p:grpSpPr>
          <a:xfrm>
            <a:off x="7407836" y="2217537"/>
            <a:ext cx="1020955" cy="928853"/>
            <a:chOff x="926675" y="238125"/>
            <a:chExt cx="5755100" cy="5232975"/>
          </a:xfrm>
        </p:grpSpPr>
        <p:sp>
          <p:nvSpPr>
            <p:cNvPr id="4303" name="Google Shape;4303;p57"/>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7"/>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7"/>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7"/>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57"/>
          <p:cNvGrpSpPr/>
          <p:nvPr/>
        </p:nvGrpSpPr>
        <p:grpSpPr>
          <a:xfrm>
            <a:off x="715210" y="2616272"/>
            <a:ext cx="1695374" cy="1560837"/>
            <a:chOff x="727421" y="2828315"/>
            <a:chExt cx="1695374" cy="1560837"/>
          </a:xfrm>
        </p:grpSpPr>
        <p:grpSp>
          <p:nvGrpSpPr>
            <p:cNvPr id="4308" name="Google Shape;4308;p57"/>
            <p:cNvGrpSpPr/>
            <p:nvPr/>
          </p:nvGrpSpPr>
          <p:grpSpPr>
            <a:xfrm>
              <a:off x="727421" y="2828315"/>
              <a:ext cx="1695374" cy="1560837"/>
              <a:chOff x="734799" y="2782450"/>
              <a:chExt cx="1571100" cy="1577400"/>
            </a:xfrm>
          </p:grpSpPr>
          <p:cxnSp>
            <p:nvCxnSpPr>
              <p:cNvPr id="4309" name="Google Shape;4309;p57"/>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310" name="Google Shape;4310;p57"/>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311" name="Google Shape;4311;p57"/>
            <p:cNvGrpSpPr/>
            <p:nvPr/>
          </p:nvGrpSpPr>
          <p:grpSpPr>
            <a:xfrm>
              <a:off x="819108" y="2882501"/>
              <a:ext cx="1556791" cy="1426186"/>
              <a:chOff x="819108" y="2882501"/>
              <a:chExt cx="1556791" cy="1426186"/>
            </a:xfrm>
          </p:grpSpPr>
          <p:grpSp>
            <p:nvGrpSpPr>
              <p:cNvPr id="4312" name="Google Shape;4312;p57"/>
              <p:cNvGrpSpPr/>
              <p:nvPr/>
            </p:nvGrpSpPr>
            <p:grpSpPr>
              <a:xfrm>
                <a:off x="819108" y="2882501"/>
                <a:ext cx="103104" cy="1426186"/>
                <a:chOff x="4674013" y="3100904"/>
                <a:chExt cx="122758" cy="1698043"/>
              </a:xfrm>
            </p:grpSpPr>
            <p:sp>
              <p:nvSpPr>
                <p:cNvPr id="4313" name="Google Shape;4313;p57"/>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7"/>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7"/>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7"/>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7"/>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7"/>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7"/>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57"/>
              <p:cNvGrpSpPr/>
              <p:nvPr/>
            </p:nvGrpSpPr>
            <p:grpSpPr>
              <a:xfrm>
                <a:off x="1062475" y="2882501"/>
                <a:ext cx="103104" cy="1426186"/>
                <a:chOff x="4940438" y="3100904"/>
                <a:chExt cx="122758" cy="1698043"/>
              </a:xfrm>
            </p:grpSpPr>
            <p:sp>
              <p:nvSpPr>
                <p:cNvPr id="4321" name="Google Shape;4321;p57"/>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7"/>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7"/>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7"/>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7"/>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7"/>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7"/>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57"/>
              <p:cNvGrpSpPr/>
              <p:nvPr/>
            </p:nvGrpSpPr>
            <p:grpSpPr>
              <a:xfrm>
                <a:off x="1299324" y="2882501"/>
                <a:ext cx="103104" cy="1426186"/>
                <a:chOff x="5206863" y="3100904"/>
                <a:chExt cx="122758" cy="1698043"/>
              </a:xfrm>
            </p:grpSpPr>
            <p:sp>
              <p:nvSpPr>
                <p:cNvPr id="4329" name="Google Shape;4329;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6" name="Google Shape;4336;p57"/>
              <p:cNvGrpSpPr/>
              <p:nvPr/>
            </p:nvGrpSpPr>
            <p:grpSpPr>
              <a:xfrm>
                <a:off x="1786057" y="2882501"/>
                <a:ext cx="103104" cy="1426186"/>
                <a:chOff x="6006138" y="3143629"/>
                <a:chExt cx="122758" cy="1698043"/>
              </a:xfrm>
            </p:grpSpPr>
            <p:sp>
              <p:nvSpPr>
                <p:cNvPr id="4337" name="Google Shape;4337;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57"/>
              <p:cNvGrpSpPr/>
              <p:nvPr/>
            </p:nvGrpSpPr>
            <p:grpSpPr>
              <a:xfrm>
                <a:off x="2029422" y="2882501"/>
                <a:ext cx="103104" cy="1426186"/>
                <a:chOff x="6805413" y="3100904"/>
                <a:chExt cx="122758" cy="1698043"/>
              </a:xfrm>
            </p:grpSpPr>
            <p:sp>
              <p:nvSpPr>
                <p:cNvPr id="4345" name="Google Shape;4345;p57"/>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7"/>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7"/>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7"/>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7"/>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7"/>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7"/>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57"/>
              <p:cNvGrpSpPr/>
              <p:nvPr/>
            </p:nvGrpSpPr>
            <p:grpSpPr>
              <a:xfrm>
                <a:off x="2272795" y="2882501"/>
                <a:ext cx="103104" cy="1426186"/>
                <a:chOff x="5206863" y="3100904"/>
                <a:chExt cx="122758" cy="1698043"/>
              </a:xfrm>
            </p:grpSpPr>
            <p:sp>
              <p:nvSpPr>
                <p:cNvPr id="4353" name="Google Shape;4353;p57"/>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7"/>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7"/>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7"/>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7"/>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7"/>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7"/>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0" name="Google Shape;4360;p57"/>
              <p:cNvGrpSpPr/>
              <p:nvPr/>
            </p:nvGrpSpPr>
            <p:grpSpPr>
              <a:xfrm>
                <a:off x="1542694" y="2882501"/>
                <a:ext cx="103104" cy="1426186"/>
                <a:chOff x="6006138" y="3143629"/>
                <a:chExt cx="122758" cy="1698043"/>
              </a:xfrm>
            </p:grpSpPr>
            <p:sp>
              <p:nvSpPr>
                <p:cNvPr id="4361" name="Google Shape;4361;p57"/>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7"/>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7"/>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7"/>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7"/>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7"/>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7"/>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68" name="Google Shape;4368;p57"/>
          <p:cNvGrpSpPr/>
          <p:nvPr/>
        </p:nvGrpSpPr>
        <p:grpSpPr>
          <a:xfrm>
            <a:off x="5671260" y="3305994"/>
            <a:ext cx="2749952" cy="870677"/>
            <a:chOff x="238125" y="1725700"/>
            <a:chExt cx="7139025" cy="2260325"/>
          </a:xfrm>
        </p:grpSpPr>
        <p:sp>
          <p:nvSpPr>
            <p:cNvPr id="4369" name="Google Shape;4369;p57"/>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7"/>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7"/>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7"/>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7"/>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7"/>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7"/>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7"/>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7"/>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7"/>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9" name="Google Shape;4379;p57"/>
          <p:cNvGrpSpPr/>
          <p:nvPr/>
        </p:nvGrpSpPr>
        <p:grpSpPr>
          <a:xfrm>
            <a:off x="5941424" y="2247740"/>
            <a:ext cx="1105452" cy="916747"/>
            <a:chOff x="5249100" y="1210600"/>
            <a:chExt cx="3502700" cy="2904775"/>
          </a:xfrm>
        </p:grpSpPr>
        <p:sp>
          <p:nvSpPr>
            <p:cNvPr id="4380" name="Google Shape;4380;p57"/>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7"/>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7"/>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7"/>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84" name="Google Shape;4384;p57"/>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385" name="Google Shape;4385;p57"/>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386" name="Google Shape;4386;p57"/>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387" name="Google Shape;4387;p57"/>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388" name="Google Shape;4388;p57"/>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9" name="Google Shape;4389;p57"/>
          <p:cNvGrpSpPr/>
          <p:nvPr/>
        </p:nvGrpSpPr>
        <p:grpSpPr>
          <a:xfrm>
            <a:off x="7123972" y="967158"/>
            <a:ext cx="1304650" cy="1124856"/>
            <a:chOff x="7287122" y="1165658"/>
            <a:chExt cx="1219413" cy="1051365"/>
          </a:xfrm>
        </p:grpSpPr>
        <p:grpSp>
          <p:nvGrpSpPr>
            <p:cNvPr id="4390" name="Google Shape;4390;p57"/>
            <p:cNvGrpSpPr/>
            <p:nvPr/>
          </p:nvGrpSpPr>
          <p:grpSpPr>
            <a:xfrm>
              <a:off x="7287122" y="1969723"/>
              <a:ext cx="1219413" cy="247300"/>
              <a:chOff x="7287122" y="1969723"/>
              <a:chExt cx="1219413" cy="247300"/>
            </a:xfrm>
          </p:grpSpPr>
          <p:sp>
            <p:nvSpPr>
              <p:cNvPr id="4391" name="Google Shape;4391;p57"/>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2" name="Google Shape;4392;p57"/>
              <p:cNvGrpSpPr/>
              <p:nvPr/>
            </p:nvGrpSpPr>
            <p:grpSpPr>
              <a:xfrm>
                <a:off x="7287122" y="2063892"/>
                <a:ext cx="1151753" cy="73428"/>
                <a:chOff x="7287122" y="2063892"/>
                <a:chExt cx="1151753" cy="73428"/>
              </a:xfrm>
            </p:grpSpPr>
            <p:sp>
              <p:nvSpPr>
                <p:cNvPr id="4393" name="Google Shape;4393;p57"/>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94" name="Google Shape;4394;p57"/>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395" name="Google Shape;4395;p57"/>
            <p:cNvGrpSpPr/>
            <p:nvPr/>
          </p:nvGrpSpPr>
          <p:grpSpPr>
            <a:xfrm>
              <a:off x="7287122" y="1712201"/>
              <a:ext cx="1219403" cy="246767"/>
              <a:chOff x="7287122" y="1712201"/>
              <a:chExt cx="1219403" cy="246767"/>
            </a:xfrm>
          </p:grpSpPr>
          <p:sp>
            <p:nvSpPr>
              <p:cNvPr id="4396" name="Google Shape;4396;p57"/>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97" name="Google Shape;4397;p57"/>
              <p:cNvGrpSpPr/>
              <p:nvPr/>
            </p:nvGrpSpPr>
            <p:grpSpPr>
              <a:xfrm>
                <a:off x="7287122" y="1842861"/>
                <a:ext cx="1005303" cy="73419"/>
                <a:chOff x="7287122" y="1842861"/>
                <a:chExt cx="1005303" cy="73419"/>
              </a:xfrm>
            </p:grpSpPr>
            <p:sp>
              <p:nvSpPr>
                <p:cNvPr id="4398" name="Google Shape;4398;p57"/>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99" name="Google Shape;4399;p57"/>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400" name="Google Shape;4400;p57"/>
            <p:cNvGrpSpPr/>
            <p:nvPr/>
          </p:nvGrpSpPr>
          <p:grpSpPr>
            <a:xfrm>
              <a:off x="7287122" y="1447520"/>
              <a:ext cx="1219403" cy="286667"/>
              <a:chOff x="7287122" y="1447520"/>
              <a:chExt cx="1219403" cy="286667"/>
            </a:xfrm>
          </p:grpSpPr>
          <p:sp>
            <p:nvSpPr>
              <p:cNvPr id="4401" name="Google Shape;4401;p57"/>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2" name="Google Shape;4402;p57"/>
              <p:cNvGrpSpPr/>
              <p:nvPr/>
            </p:nvGrpSpPr>
            <p:grpSpPr>
              <a:xfrm>
                <a:off x="7287122" y="1581977"/>
                <a:ext cx="852803" cy="73428"/>
                <a:chOff x="7287122" y="1581977"/>
                <a:chExt cx="852803" cy="73428"/>
              </a:xfrm>
            </p:grpSpPr>
            <p:sp>
              <p:nvSpPr>
                <p:cNvPr id="4403" name="Google Shape;4403;p57"/>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04" name="Google Shape;4404;p57"/>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405" name="Google Shape;4405;p57"/>
            <p:cNvGrpSpPr/>
            <p:nvPr/>
          </p:nvGrpSpPr>
          <p:grpSpPr>
            <a:xfrm>
              <a:off x="7287122" y="1165658"/>
              <a:ext cx="1219403" cy="344253"/>
              <a:chOff x="7287122" y="1165658"/>
              <a:chExt cx="1219403" cy="344253"/>
            </a:xfrm>
          </p:grpSpPr>
          <p:sp>
            <p:nvSpPr>
              <p:cNvPr id="4406" name="Google Shape;4406;p57"/>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7" name="Google Shape;4407;p57"/>
              <p:cNvGrpSpPr/>
              <p:nvPr/>
            </p:nvGrpSpPr>
            <p:grpSpPr>
              <a:xfrm>
                <a:off x="7287122" y="1341025"/>
                <a:ext cx="695703" cy="73419"/>
                <a:chOff x="7287122" y="1341025"/>
                <a:chExt cx="695703" cy="73419"/>
              </a:xfrm>
            </p:grpSpPr>
            <p:sp>
              <p:nvSpPr>
                <p:cNvPr id="4408" name="Google Shape;4408;p57"/>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09" name="Google Shape;4409;p57"/>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410" name="Google Shape;4410;p57"/>
          <p:cNvGrpSpPr/>
          <p:nvPr/>
        </p:nvGrpSpPr>
        <p:grpSpPr>
          <a:xfrm>
            <a:off x="5790464" y="973181"/>
            <a:ext cx="1397729" cy="1098540"/>
            <a:chOff x="5900602" y="1193063"/>
            <a:chExt cx="1299851" cy="1021707"/>
          </a:xfrm>
        </p:grpSpPr>
        <p:grpSp>
          <p:nvGrpSpPr>
            <p:cNvPr id="4411" name="Google Shape;4411;p57"/>
            <p:cNvGrpSpPr/>
            <p:nvPr/>
          </p:nvGrpSpPr>
          <p:grpSpPr>
            <a:xfrm>
              <a:off x="6520337" y="1193063"/>
              <a:ext cx="341815" cy="799959"/>
              <a:chOff x="6520337" y="1193063"/>
              <a:chExt cx="341815" cy="799959"/>
            </a:xfrm>
          </p:grpSpPr>
          <p:grpSp>
            <p:nvGrpSpPr>
              <p:cNvPr id="4412" name="Google Shape;4412;p57"/>
              <p:cNvGrpSpPr/>
              <p:nvPr/>
            </p:nvGrpSpPr>
            <p:grpSpPr>
              <a:xfrm>
                <a:off x="6520337" y="1589527"/>
                <a:ext cx="213950" cy="403494"/>
                <a:chOff x="6520337" y="1589527"/>
                <a:chExt cx="213950" cy="403494"/>
              </a:xfrm>
            </p:grpSpPr>
            <p:sp>
              <p:nvSpPr>
                <p:cNvPr id="4413" name="Google Shape;4413;p57"/>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7"/>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57"/>
              <p:cNvGrpSpPr/>
              <p:nvPr/>
            </p:nvGrpSpPr>
            <p:grpSpPr>
              <a:xfrm>
                <a:off x="6577204" y="1193063"/>
                <a:ext cx="284947" cy="464512"/>
                <a:chOff x="6577204" y="1193063"/>
                <a:chExt cx="284947" cy="464512"/>
              </a:xfrm>
            </p:grpSpPr>
            <p:sp>
              <p:nvSpPr>
                <p:cNvPr id="4416" name="Google Shape;4416;p57"/>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17" name="Google Shape;4417;p57"/>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418" name="Google Shape;4418;p57"/>
            <p:cNvGrpSpPr/>
            <p:nvPr/>
          </p:nvGrpSpPr>
          <p:grpSpPr>
            <a:xfrm>
              <a:off x="6238903" y="1193063"/>
              <a:ext cx="300475" cy="900152"/>
              <a:chOff x="6238903" y="1193063"/>
              <a:chExt cx="300475" cy="900152"/>
            </a:xfrm>
          </p:grpSpPr>
          <p:grpSp>
            <p:nvGrpSpPr>
              <p:cNvPr id="4419" name="Google Shape;4419;p57"/>
              <p:cNvGrpSpPr/>
              <p:nvPr/>
            </p:nvGrpSpPr>
            <p:grpSpPr>
              <a:xfrm>
                <a:off x="6290865" y="1489315"/>
                <a:ext cx="248514" cy="603900"/>
                <a:chOff x="6290865" y="1489315"/>
                <a:chExt cx="248514" cy="603900"/>
              </a:xfrm>
            </p:grpSpPr>
            <p:sp>
              <p:nvSpPr>
                <p:cNvPr id="4420" name="Google Shape;4420;p57"/>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7"/>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57"/>
              <p:cNvGrpSpPr/>
              <p:nvPr/>
            </p:nvGrpSpPr>
            <p:grpSpPr>
              <a:xfrm>
                <a:off x="6238903" y="1193063"/>
                <a:ext cx="284947" cy="333087"/>
                <a:chOff x="6238903" y="1193063"/>
                <a:chExt cx="284947" cy="333087"/>
              </a:xfrm>
            </p:grpSpPr>
            <p:sp>
              <p:nvSpPr>
                <p:cNvPr id="4423" name="Google Shape;4423;p57"/>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4" name="Google Shape;4424;p57"/>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425" name="Google Shape;4425;p57"/>
            <p:cNvGrpSpPr/>
            <p:nvPr/>
          </p:nvGrpSpPr>
          <p:grpSpPr>
            <a:xfrm>
              <a:off x="5900602" y="1193063"/>
              <a:ext cx="444345" cy="1021707"/>
              <a:chOff x="5900602" y="1193063"/>
              <a:chExt cx="444345" cy="1021707"/>
            </a:xfrm>
          </p:grpSpPr>
          <p:grpSp>
            <p:nvGrpSpPr>
              <p:cNvPr id="4426" name="Google Shape;4426;p57"/>
              <p:cNvGrpSpPr/>
              <p:nvPr/>
            </p:nvGrpSpPr>
            <p:grpSpPr>
              <a:xfrm>
                <a:off x="6046501" y="1367785"/>
                <a:ext cx="298446" cy="846986"/>
                <a:chOff x="6046501" y="1367785"/>
                <a:chExt cx="298446" cy="846986"/>
              </a:xfrm>
            </p:grpSpPr>
            <p:sp>
              <p:nvSpPr>
                <p:cNvPr id="4427" name="Google Shape;4427;p57"/>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7"/>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9" name="Google Shape;4429;p57"/>
              <p:cNvGrpSpPr/>
              <p:nvPr/>
            </p:nvGrpSpPr>
            <p:grpSpPr>
              <a:xfrm>
                <a:off x="5900602" y="1193063"/>
                <a:ext cx="284947" cy="182312"/>
                <a:chOff x="5900602" y="1193063"/>
                <a:chExt cx="284947" cy="182312"/>
              </a:xfrm>
            </p:grpSpPr>
            <p:sp>
              <p:nvSpPr>
                <p:cNvPr id="4430" name="Google Shape;4430;p57"/>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31" name="Google Shape;4431;p57"/>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432" name="Google Shape;4432;p57"/>
            <p:cNvGrpSpPr/>
            <p:nvPr/>
          </p:nvGrpSpPr>
          <p:grpSpPr>
            <a:xfrm>
              <a:off x="6738300" y="1193063"/>
              <a:ext cx="462153" cy="707634"/>
              <a:chOff x="6738300" y="1193063"/>
              <a:chExt cx="462153" cy="707634"/>
            </a:xfrm>
          </p:grpSpPr>
          <p:grpSp>
            <p:nvGrpSpPr>
              <p:cNvPr id="4433" name="Google Shape;4433;p57"/>
              <p:cNvGrpSpPr/>
              <p:nvPr/>
            </p:nvGrpSpPr>
            <p:grpSpPr>
              <a:xfrm>
                <a:off x="6915505" y="1193063"/>
                <a:ext cx="284947" cy="597387"/>
                <a:chOff x="6915505" y="1193063"/>
                <a:chExt cx="284947" cy="597387"/>
              </a:xfrm>
            </p:grpSpPr>
            <p:sp>
              <p:nvSpPr>
                <p:cNvPr id="4434" name="Google Shape;4434;p57"/>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35" name="Google Shape;4435;p57"/>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436" name="Google Shape;4436;p57"/>
              <p:cNvGrpSpPr/>
              <p:nvPr/>
            </p:nvGrpSpPr>
            <p:grpSpPr>
              <a:xfrm>
                <a:off x="6738300" y="1684725"/>
                <a:ext cx="230066" cy="215971"/>
                <a:chOff x="6738300" y="1684725"/>
                <a:chExt cx="230066" cy="215971"/>
              </a:xfrm>
            </p:grpSpPr>
            <p:sp>
              <p:nvSpPr>
                <p:cNvPr id="4437" name="Google Shape;4437;p57"/>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7"/>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442" name="Shape 4442"/>
        <p:cNvGrpSpPr/>
        <p:nvPr/>
      </p:nvGrpSpPr>
      <p:grpSpPr>
        <a:xfrm>
          <a:off x="0" y="0"/>
          <a:ext cx="0" cy="0"/>
          <a:chOff x="0" y="0"/>
          <a:chExt cx="0" cy="0"/>
        </a:xfrm>
      </p:grpSpPr>
      <p:grpSp>
        <p:nvGrpSpPr>
          <p:cNvPr id="4443" name="Google Shape;4443;p58"/>
          <p:cNvGrpSpPr/>
          <p:nvPr/>
        </p:nvGrpSpPr>
        <p:grpSpPr>
          <a:xfrm>
            <a:off x="821785" y="2307635"/>
            <a:ext cx="339235" cy="298186"/>
            <a:chOff x="898875" y="244725"/>
            <a:chExt cx="481800" cy="423500"/>
          </a:xfrm>
        </p:grpSpPr>
        <p:sp>
          <p:nvSpPr>
            <p:cNvPr id="4444" name="Google Shape;4444;p58"/>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5" name="Google Shape;4445;p58"/>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6" name="Google Shape;4446;p58"/>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7" name="Google Shape;4447;p58"/>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8" name="Google Shape;4448;p58"/>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49" name="Google Shape;4449;p58"/>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0" name="Google Shape;4450;p58"/>
          <p:cNvGrpSpPr/>
          <p:nvPr/>
        </p:nvGrpSpPr>
        <p:grpSpPr>
          <a:xfrm>
            <a:off x="1260167" y="2287103"/>
            <a:ext cx="298169" cy="339253"/>
            <a:chOff x="1529350" y="258825"/>
            <a:chExt cx="423475" cy="481825"/>
          </a:xfrm>
        </p:grpSpPr>
        <p:sp>
          <p:nvSpPr>
            <p:cNvPr id="4451" name="Google Shape;4451;p58"/>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2" name="Google Shape;4452;p58"/>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3" name="Google Shape;4453;p58"/>
          <p:cNvGrpSpPr/>
          <p:nvPr/>
        </p:nvGrpSpPr>
        <p:grpSpPr>
          <a:xfrm>
            <a:off x="2102437" y="2287102"/>
            <a:ext cx="298169" cy="339253"/>
            <a:chOff x="2707500" y="249400"/>
            <a:chExt cx="423475" cy="481825"/>
          </a:xfrm>
        </p:grpSpPr>
        <p:sp>
          <p:nvSpPr>
            <p:cNvPr id="4454" name="Google Shape;4454;p58"/>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5" name="Google Shape;4455;p58"/>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56" name="Google Shape;4456;p58"/>
          <p:cNvGrpSpPr/>
          <p:nvPr/>
        </p:nvGrpSpPr>
        <p:grpSpPr>
          <a:xfrm>
            <a:off x="2516052" y="2287428"/>
            <a:ext cx="305386" cy="338602"/>
            <a:chOff x="3300325" y="249875"/>
            <a:chExt cx="433725" cy="480900"/>
          </a:xfrm>
        </p:grpSpPr>
        <p:sp>
          <p:nvSpPr>
            <p:cNvPr id="4457" name="Google Shape;4457;p58"/>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8" name="Google Shape;4458;p58"/>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59" name="Google Shape;4459;p58"/>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0" name="Google Shape;4460;p58"/>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1" name="Google Shape;4461;p58"/>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2" name="Google Shape;4462;p58"/>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3" name="Google Shape;4463;p58"/>
          <p:cNvGrpSpPr/>
          <p:nvPr/>
        </p:nvGrpSpPr>
        <p:grpSpPr>
          <a:xfrm>
            <a:off x="1653142" y="2367273"/>
            <a:ext cx="340890" cy="178912"/>
            <a:chOff x="2084325" y="363300"/>
            <a:chExt cx="484150" cy="254100"/>
          </a:xfrm>
        </p:grpSpPr>
        <p:sp>
          <p:nvSpPr>
            <p:cNvPr id="4464" name="Google Shape;4464;p58"/>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5" name="Google Shape;4465;p58"/>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66" name="Google Shape;4466;p58"/>
          <p:cNvGrpSpPr/>
          <p:nvPr/>
        </p:nvGrpSpPr>
        <p:grpSpPr>
          <a:xfrm>
            <a:off x="2905137" y="2287349"/>
            <a:ext cx="352349" cy="338760"/>
            <a:chOff x="3854700" y="249750"/>
            <a:chExt cx="500425" cy="481125"/>
          </a:xfrm>
        </p:grpSpPr>
        <p:sp>
          <p:nvSpPr>
            <p:cNvPr id="4467" name="Google Shape;4467;p58"/>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8" name="Google Shape;4468;p58"/>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69" name="Google Shape;4469;p58"/>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0" name="Google Shape;4470;p58"/>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1" name="Google Shape;4471;p58"/>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2" name="Google Shape;4472;p58"/>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3" name="Google Shape;4473;p58"/>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4" name="Google Shape;4474;p58"/>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5" name="Google Shape;4475;p58"/>
          <p:cNvGrpSpPr/>
          <p:nvPr/>
        </p:nvGrpSpPr>
        <p:grpSpPr>
          <a:xfrm>
            <a:off x="3323126" y="2287349"/>
            <a:ext cx="352349" cy="338760"/>
            <a:chOff x="4447550" y="249750"/>
            <a:chExt cx="500425" cy="481125"/>
          </a:xfrm>
        </p:grpSpPr>
        <p:sp>
          <p:nvSpPr>
            <p:cNvPr id="4476" name="Google Shape;4476;p58"/>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77" name="Google Shape;4477;p58"/>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78" name="Google Shape;4478;p58"/>
          <p:cNvGrpSpPr/>
          <p:nvPr/>
        </p:nvGrpSpPr>
        <p:grpSpPr>
          <a:xfrm>
            <a:off x="3752328" y="2287102"/>
            <a:ext cx="339253" cy="339253"/>
            <a:chOff x="5049725" y="249400"/>
            <a:chExt cx="481825" cy="481825"/>
          </a:xfrm>
        </p:grpSpPr>
        <p:sp>
          <p:nvSpPr>
            <p:cNvPr id="4479" name="Google Shape;4479;p58"/>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0" name="Google Shape;4480;p58"/>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81" name="Google Shape;4481;p58"/>
          <p:cNvGrpSpPr/>
          <p:nvPr/>
        </p:nvGrpSpPr>
        <p:grpSpPr>
          <a:xfrm>
            <a:off x="4166269" y="2287102"/>
            <a:ext cx="339253" cy="339253"/>
            <a:chOff x="5660400" y="238125"/>
            <a:chExt cx="481825" cy="481825"/>
          </a:xfrm>
        </p:grpSpPr>
        <p:sp>
          <p:nvSpPr>
            <p:cNvPr id="4482" name="Google Shape;4482;p58"/>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3" name="Google Shape;4483;p58"/>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84" name="Google Shape;4484;p58"/>
          <p:cNvGrpSpPr/>
          <p:nvPr/>
        </p:nvGrpSpPr>
        <p:grpSpPr>
          <a:xfrm>
            <a:off x="4582955" y="2287102"/>
            <a:ext cx="339253" cy="339253"/>
            <a:chOff x="6235400" y="249400"/>
            <a:chExt cx="481825" cy="481825"/>
          </a:xfrm>
        </p:grpSpPr>
        <p:sp>
          <p:nvSpPr>
            <p:cNvPr id="4485" name="Google Shape;4485;p58"/>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6" name="Google Shape;4486;p58"/>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7" name="Google Shape;4487;p58"/>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8" name="Google Shape;4488;p58"/>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89" name="Google Shape;4489;p58"/>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490" name="Google Shape;4490;p58"/>
          <p:cNvGrpSpPr/>
          <p:nvPr/>
        </p:nvGrpSpPr>
        <p:grpSpPr>
          <a:xfrm>
            <a:off x="821301" y="2731810"/>
            <a:ext cx="340204" cy="298116"/>
            <a:chOff x="899850" y="871450"/>
            <a:chExt cx="483175" cy="423400"/>
          </a:xfrm>
        </p:grpSpPr>
        <p:sp>
          <p:nvSpPr>
            <p:cNvPr id="4491" name="Google Shape;4491;p58"/>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2" name="Google Shape;4492;p58"/>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3" name="Google Shape;4493;p58"/>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4" name="Google Shape;4494;p58"/>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495" name="Google Shape;4495;p58"/>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496" name="Google Shape;4496;p58"/>
          <p:cNvGrpSpPr/>
          <p:nvPr/>
        </p:nvGrpSpPr>
        <p:grpSpPr>
          <a:xfrm>
            <a:off x="1653301" y="2711232"/>
            <a:ext cx="340573" cy="339271"/>
            <a:chOff x="2085450" y="842250"/>
            <a:chExt cx="483700" cy="481850"/>
          </a:xfrm>
        </p:grpSpPr>
        <p:sp>
          <p:nvSpPr>
            <p:cNvPr id="4497" name="Google Shape;4497;p58"/>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8" name="Google Shape;4498;p58"/>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499" name="Google Shape;4499;p58"/>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0" name="Google Shape;4500;p58"/>
          <p:cNvGrpSpPr/>
          <p:nvPr/>
        </p:nvGrpSpPr>
        <p:grpSpPr>
          <a:xfrm>
            <a:off x="2081868" y="2711241"/>
            <a:ext cx="339306" cy="339253"/>
            <a:chOff x="2685825" y="840375"/>
            <a:chExt cx="481900" cy="481825"/>
          </a:xfrm>
        </p:grpSpPr>
        <p:sp>
          <p:nvSpPr>
            <p:cNvPr id="4501" name="Google Shape;4501;p58"/>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2" name="Google Shape;4502;p58"/>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03" name="Google Shape;4503;p58"/>
          <p:cNvGrpSpPr/>
          <p:nvPr/>
        </p:nvGrpSpPr>
        <p:grpSpPr>
          <a:xfrm>
            <a:off x="2493529" y="2710924"/>
            <a:ext cx="350431" cy="339887"/>
            <a:chOff x="3270675" y="841800"/>
            <a:chExt cx="497700" cy="482725"/>
          </a:xfrm>
        </p:grpSpPr>
        <p:sp>
          <p:nvSpPr>
            <p:cNvPr id="4504" name="Google Shape;4504;p58"/>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5" name="Google Shape;4505;p58"/>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06" name="Google Shape;4506;p58"/>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507" name="Google Shape;4507;p58"/>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508" name="Google Shape;4508;p58"/>
          <p:cNvGrpSpPr/>
          <p:nvPr/>
        </p:nvGrpSpPr>
        <p:grpSpPr>
          <a:xfrm>
            <a:off x="3329675" y="2731783"/>
            <a:ext cx="339253" cy="298169"/>
            <a:chOff x="4467200" y="877100"/>
            <a:chExt cx="481825" cy="423475"/>
          </a:xfrm>
        </p:grpSpPr>
        <p:sp>
          <p:nvSpPr>
            <p:cNvPr id="4509" name="Google Shape;4509;p5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0" name="Google Shape;4510;p5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1" name="Google Shape;4511;p5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2" name="Google Shape;4512;p5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3" name="Google Shape;4513;p58"/>
          <p:cNvGrpSpPr/>
          <p:nvPr/>
        </p:nvGrpSpPr>
        <p:grpSpPr>
          <a:xfrm>
            <a:off x="3744565" y="2711232"/>
            <a:ext cx="354778" cy="339271"/>
            <a:chOff x="5045500" y="842250"/>
            <a:chExt cx="503875" cy="481850"/>
          </a:xfrm>
        </p:grpSpPr>
        <p:sp>
          <p:nvSpPr>
            <p:cNvPr id="4514" name="Google Shape;4514;p58"/>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5" name="Google Shape;4515;p58"/>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16" name="Google Shape;4516;p58"/>
          <p:cNvGrpSpPr/>
          <p:nvPr/>
        </p:nvGrpSpPr>
        <p:grpSpPr>
          <a:xfrm>
            <a:off x="4167413" y="2737451"/>
            <a:ext cx="336965" cy="286833"/>
            <a:chOff x="5645200" y="879425"/>
            <a:chExt cx="478575" cy="407375"/>
          </a:xfrm>
        </p:grpSpPr>
        <p:sp>
          <p:nvSpPr>
            <p:cNvPr id="4517" name="Google Shape;4517;p58"/>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8" name="Google Shape;4518;p58"/>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19" name="Google Shape;4519;p58"/>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0" name="Google Shape;4520;p58"/>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1" name="Google Shape;4521;p58"/>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2" name="Google Shape;4522;p58"/>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23" name="Google Shape;4523;p58"/>
          <p:cNvGrpSpPr/>
          <p:nvPr/>
        </p:nvGrpSpPr>
        <p:grpSpPr>
          <a:xfrm>
            <a:off x="4603488" y="2711241"/>
            <a:ext cx="298186" cy="339253"/>
            <a:chOff x="6264525" y="842250"/>
            <a:chExt cx="423500" cy="481825"/>
          </a:xfrm>
        </p:grpSpPr>
        <p:sp>
          <p:nvSpPr>
            <p:cNvPr id="4524" name="Google Shape;4524;p58"/>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5" name="Google Shape;4525;p58"/>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6" name="Google Shape;4526;p58"/>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7" name="Google Shape;4527;p58"/>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8" name="Google Shape;4528;p58"/>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29" name="Google Shape;4529;p58"/>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0" name="Google Shape;4530;p58"/>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1" name="Google Shape;4531;p58"/>
          <p:cNvGrpSpPr/>
          <p:nvPr/>
        </p:nvGrpSpPr>
        <p:grpSpPr>
          <a:xfrm>
            <a:off x="821776" y="3125895"/>
            <a:ext cx="339253" cy="339253"/>
            <a:chOff x="900750" y="1436075"/>
            <a:chExt cx="481825" cy="481825"/>
          </a:xfrm>
        </p:grpSpPr>
        <p:sp>
          <p:nvSpPr>
            <p:cNvPr id="4532" name="Google Shape;4532;p58"/>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3" name="Google Shape;4533;p58"/>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4" name="Google Shape;4534;p58"/>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5" name="Google Shape;4535;p58"/>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6" name="Google Shape;4536;p58"/>
          <p:cNvGrpSpPr/>
          <p:nvPr/>
        </p:nvGrpSpPr>
        <p:grpSpPr>
          <a:xfrm>
            <a:off x="1239624" y="3186183"/>
            <a:ext cx="339253" cy="218676"/>
            <a:chOff x="1492675" y="1520750"/>
            <a:chExt cx="481825" cy="310575"/>
          </a:xfrm>
        </p:grpSpPr>
        <p:sp>
          <p:nvSpPr>
            <p:cNvPr id="4537" name="Google Shape;4537;p58"/>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38" name="Google Shape;4538;p58"/>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39" name="Google Shape;4539;p58"/>
          <p:cNvGrpSpPr/>
          <p:nvPr/>
        </p:nvGrpSpPr>
        <p:grpSpPr>
          <a:xfrm>
            <a:off x="1647421" y="3125877"/>
            <a:ext cx="352332" cy="339288"/>
            <a:chOff x="2071000" y="1435025"/>
            <a:chExt cx="500400" cy="481875"/>
          </a:xfrm>
        </p:grpSpPr>
        <p:sp>
          <p:nvSpPr>
            <p:cNvPr id="4540" name="Google Shape;4540;p58"/>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1" name="Google Shape;4541;p58"/>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2" name="Google Shape;4542;p58"/>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43" name="Google Shape;4543;p58"/>
          <p:cNvGrpSpPr/>
          <p:nvPr/>
        </p:nvGrpSpPr>
        <p:grpSpPr>
          <a:xfrm>
            <a:off x="2075584" y="3146709"/>
            <a:ext cx="351874" cy="297623"/>
            <a:chOff x="2678350" y="1464650"/>
            <a:chExt cx="499750" cy="422700"/>
          </a:xfrm>
        </p:grpSpPr>
        <p:sp>
          <p:nvSpPr>
            <p:cNvPr id="4544" name="Google Shape;4544;p58"/>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5" name="Google Shape;4545;p58"/>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6" name="Google Shape;4546;p58"/>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47" name="Google Shape;4547;p58"/>
          <p:cNvGrpSpPr/>
          <p:nvPr/>
        </p:nvGrpSpPr>
        <p:grpSpPr>
          <a:xfrm>
            <a:off x="2499118" y="3125895"/>
            <a:ext cx="339253" cy="339253"/>
            <a:chOff x="3271200" y="1435075"/>
            <a:chExt cx="481825" cy="481825"/>
          </a:xfrm>
        </p:grpSpPr>
        <p:sp>
          <p:nvSpPr>
            <p:cNvPr id="4548" name="Google Shape;4548;p58"/>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49" name="Google Shape;4549;p58"/>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0" name="Google Shape;4550;p58"/>
          <p:cNvGrpSpPr/>
          <p:nvPr/>
        </p:nvGrpSpPr>
        <p:grpSpPr>
          <a:xfrm>
            <a:off x="2909591" y="3125877"/>
            <a:ext cx="343442" cy="339288"/>
            <a:chOff x="3858100" y="1435075"/>
            <a:chExt cx="487775" cy="481875"/>
          </a:xfrm>
        </p:grpSpPr>
        <p:sp>
          <p:nvSpPr>
            <p:cNvPr id="4551" name="Google Shape;4551;p58"/>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2" name="Google Shape;4552;p58"/>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3" name="Google Shape;4553;p58"/>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4" name="Google Shape;4554;p58"/>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5" name="Google Shape;4555;p58"/>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56" name="Google Shape;4556;p58"/>
          <p:cNvGrpSpPr/>
          <p:nvPr/>
        </p:nvGrpSpPr>
        <p:grpSpPr>
          <a:xfrm>
            <a:off x="3329674" y="3125895"/>
            <a:ext cx="339253" cy="339253"/>
            <a:chOff x="4456875" y="1435075"/>
            <a:chExt cx="481825" cy="481825"/>
          </a:xfrm>
        </p:grpSpPr>
        <p:sp>
          <p:nvSpPr>
            <p:cNvPr id="4557" name="Google Shape;4557;p58"/>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8" name="Google Shape;4558;p58"/>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59" name="Google Shape;4559;p58"/>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0" name="Google Shape;4560;p58"/>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1" name="Google Shape;4561;p58"/>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2" name="Google Shape;4562;p58"/>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3" name="Google Shape;4563;p58"/>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4" name="Google Shape;4564;p58"/>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5" name="Google Shape;4565;p58"/>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6" name="Google Shape;4566;p58"/>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7" name="Google Shape;4567;p58"/>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8" name="Google Shape;4568;p58"/>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9" name="Google Shape;4569;p58"/>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0" name="Google Shape;4570;p58"/>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58"/>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2" name="Google Shape;4572;p58"/>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3" name="Google Shape;4573;p58"/>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4" name="Google Shape;4574;p58"/>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5" name="Google Shape;4575;p58"/>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6" name="Google Shape;4576;p58"/>
          <p:cNvGrpSpPr/>
          <p:nvPr/>
        </p:nvGrpSpPr>
        <p:grpSpPr>
          <a:xfrm>
            <a:off x="3750665" y="3125886"/>
            <a:ext cx="342580" cy="339271"/>
            <a:chOff x="5049725" y="1435050"/>
            <a:chExt cx="486550" cy="481850"/>
          </a:xfrm>
        </p:grpSpPr>
        <p:sp>
          <p:nvSpPr>
            <p:cNvPr id="4577" name="Google Shape;4577;p58"/>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8" name="Google Shape;4578;p58"/>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9" name="Google Shape;4579;p58"/>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0" name="Google Shape;4580;p58"/>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1" name="Google Shape;4581;p58"/>
          <p:cNvGrpSpPr/>
          <p:nvPr/>
        </p:nvGrpSpPr>
        <p:grpSpPr>
          <a:xfrm>
            <a:off x="4166216" y="3125895"/>
            <a:ext cx="339359" cy="339253"/>
            <a:chOff x="5642475" y="1435075"/>
            <a:chExt cx="481975" cy="481825"/>
          </a:xfrm>
        </p:grpSpPr>
        <p:sp>
          <p:nvSpPr>
            <p:cNvPr id="4582" name="Google Shape;4582;p58"/>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3" name="Google Shape;4583;p58"/>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4" name="Google Shape;4584;p58"/>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5" name="Google Shape;4585;p58"/>
          <p:cNvGrpSpPr/>
          <p:nvPr/>
        </p:nvGrpSpPr>
        <p:grpSpPr>
          <a:xfrm>
            <a:off x="4580702" y="3125886"/>
            <a:ext cx="343759" cy="339271"/>
            <a:chOff x="6232000" y="1435050"/>
            <a:chExt cx="488225" cy="481850"/>
          </a:xfrm>
        </p:grpSpPr>
        <p:sp>
          <p:nvSpPr>
            <p:cNvPr id="4586" name="Google Shape;4586;p58"/>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7" name="Google Shape;4587;p58"/>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8" name="Google Shape;4588;p58"/>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9" name="Google Shape;4589;p58"/>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0" name="Google Shape;4590;p58"/>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1" name="Google Shape;4591;p58"/>
          <p:cNvGrpSpPr/>
          <p:nvPr/>
        </p:nvGrpSpPr>
        <p:grpSpPr>
          <a:xfrm>
            <a:off x="841438" y="3539545"/>
            <a:ext cx="299929" cy="337792"/>
            <a:chOff x="924450" y="2028975"/>
            <a:chExt cx="425975" cy="479750"/>
          </a:xfrm>
        </p:grpSpPr>
        <p:sp>
          <p:nvSpPr>
            <p:cNvPr id="4592" name="Google Shape;4592;p58"/>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3" name="Google Shape;4593;p58"/>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58"/>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5" name="Google Shape;4595;p58"/>
          <p:cNvGrpSpPr/>
          <p:nvPr/>
        </p:nvGrpSpPr>
        <p:grpSpPr>
          <a:xfrm>
            <a:off x="1653934" y="3559347"/>
            <a:ext cx="339306" cy="298186"/>
            <a:chOff x="2085450" y="2057100"/>
            <a:chExt cx="481900" cy="423500"/>
          </a:xfrm>
        </p:grpSpPr>
        <p:sp>
          <p:nvSpPr>
            <p:cNvPr id="4596" name="Google Shape;4596;p58"/>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58"/>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58"/>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9" name="Google Shape;4599;p58"/>
          <p:cNvGrpSpPr/>
          <p:nvPr/>
        </p:nvGrpSpPr>
        <p:grpSpPr>
          <a:xfrm>
            <a:off x="2081868" y="3582592"/>
            <a:ext cx="339306" cy="251698"/>
            <a:chOff x="2678275" y="2090100"/>
            <a:chExt cx="481900" cy="357475"/>
          </a:xfrm>
        </p:grpSpPr>
        <p:sp>
          <p:nvSpPr>
            <p:cNvPr id="4600" name="Google Shape;4600;p58"/>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1" name="Google Shape;4601;p58"/>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2" name="Google Shape;4602;p58"/>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3" name="Google Shape;4603;p58"/>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4" name="Google Shape;4604;p58"/>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5" name="Google Shape;4605;p58"/>
          <p:cNvGrpSpPr/>
          <p:nvPr/>
        </p:nvGrpSpPr>
        <p:grpSpPr>
          <a:xfrm>
            <a:off x="2559072" y="3594790"/>
            <a:ext cx="219345" cy="227301"/>
            <a:chOff x="3357325" y="2093500"/>
            <a:chExt cx="311525" cy="322825"/>
          </a:xfrm>
        </p:grpSpPr>
        <p:sp>
          <p:nvSpPr>
            <p:cNvPr id="4606" name="Google Shape;4606;p58"/>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7" name="Google Shape;4607;p58"/>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8" name="Google Shape;4608;p58"/>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09" name="Google Shape;4609;p58"/>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10" name="Google Shape;4610;p58"/>
          <p:cNvGrpSpPr/>
          <p:nvPr/>
        </p:nvGrpSpPr>
        <p:grpSpPr>
          <a:xfrm>
            <a:off x="3353262" y="3538814"/>
            <a:ext cx="292078" cy="339253"/>
            <a:chOff x="4492800" y="2027925"/>
            <a:chExt cx="414825" cy="481825"/>
          </a:xfrm>
        </p:grpSpPr>
        <p:sp>
          <p:nvSpPr>
            <p:cNvPr id="4611" name="Google Shape;4611;p58"/>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2" name="Google Shape;4612;p58"/>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3" name="Google Shape;4613;p58"/>
          <p:cNvGrpSpPr/>
          <p:nvPr/>
        </p:nvGrpSpPr>
        <p:grpSpPr>
          <a:xfrm>
            <a:off x="3752354" y="3538805"/>
            <a:ext cx="339200" cy="339271"/>
            <a:chOff x="5049725" y="2027900"/>
            <a:chExt cx="481750" cy="481850"/>
          </a:xfrm>
        </p:grpSpPr>
        <p:sp>
          <p:nvSpPr>
            <p:cNvPr id="4614" name="Google Shape;4614;p58"/>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5" name="Google Shape;4615;p58"/>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6" name="Google Shape;4616;p58"/>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7" name="Google Shape;4617;p58"/>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8" name="Google Shape;4618;p58"/>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9" name="Google Shape;4619;p58"/>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0" name="Google Shape;4620;p58"/>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1" name="Google Shape;4621;p58"/>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2" name="Google Shape;4622;p58"/>
          <p:cNvGrpSpPr/>
          <p:nvPr/>
        </p:nvGrpSpPr>
        <p:grpSpPr>
          <a:xfrm>
            <a:off x="4225950" y="3538893"/>
            <a:ext cx="219890" cy="339095"/>
            <a:chOff x="5726350" y="2028150"/>
            <a:chExt cx="312300" cy="481600"/>
          </a:xfrm>
        </p:grpSpPr>
        <p:sp>
          <p:nvSpPr>
            <p:cNvPr id="4623" name="Google Shape;4623;p58"/>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58"/>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5" name="Google Shape;4625;p58"/>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6" name="Google Shape;4626;p58"/>
          <p:cNvGrpSpPr/>
          <p:nvPr/>
        </p:nvGrpSpPr>
        <p:grpSpPr>
          <a:xfrm>
            <a:off x="4586141" y="3542000"/>
            <a:ext cx="332881" cy="332881"/>
            <a:chOff x="6239925" y="2032450"/>
            <a:chExt cx="472775" cy="472775"/>
          </a:xfrm>
        </p:grpSpPr>
        <p:sp>
          <p:nvSpPr>
            <p:cNvPr id="4627" name="Google Shape;4627;p58"/>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8" name="Google Shape;4628;p58"/>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9" name="Google Shape;4629;p58"/>
          <p:cNvGrpSpPr/>
          <p:nvPr/>
        </p:nvGrpSpPr>
        <p:grpSpPr>
          <a:xfrm>
            <a:off x="5035233" y="2364092"/>
            <a:ext cx="334641" cy="185425"/>
            <a:chOff x="903075" y="2730000"/>
            <a:chExt cx="475275" cy="263350"/>
          </a:xfrm>
        </p:grpSpPr>
        <p:sp>
          <p:nvSpPr>
            <p:cNvPr id="4630" name="Google Shape;4630;p58"/>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1" name="Google Shape;4631;p58"/>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2" name="Google Shape;4632;p58"/>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3" name="Google Shape;4633;p58"/>
          <p:cNvGrpSpPr/>
          <p:nvPr/>
        </p:nvGrpSpPr>
        <p:grpSpPr>
          <a:xfrm>
            <a:off x="1239624" y="3538814"/>
            <a:ext cx="339253" cy="339253"/>
            <a:chOff x="1492675" y="2027925"/>
            <a:chExt cx="481825" cy="481825"/>
          </a:xfrm>
        </p:grpSpPr>
        <p:sp>
          <p:nvSpPr>
            <p:cNvPr id="4634" name="Google Shape;4634;p58"/>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5" name="Google Shape;4635;p58"/>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58"/>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58"/>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8" name="Google Shape;4638;p58"/>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9" name="Google Shape;4639;p58"/>
          <p:cNvGrpSpPr/>
          <p:nvPr/>
        </p:nvGrpSpPr>
        <p:grpSpPr>
          <a:xfrm>
            <a:off x="5466000" y="2287178"/>
            <a:ext cx="339253" cy="339253"/>
            <a:chOff x="1492675" y="2620775"/>
            <a:chExt cx="481825" cy="481825"/>
          </a:xfrm>
        </p:grpSpPr>
        <p:sp>
          <p:nvSpPr>
            <p:cNvPr id="4640" name="Google Shape;4640;p58"/>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58"/>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42" name="Google Shape;4642;p58"/>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43" name="Google Shape;4643;p58"/>
          <p:cNvGrpSpPr/>
          <p:nvPr/>
        </p:nvGrpSpPr>
        <p:grpSpPr>
          <a:xfrm>
            <a:off x="6289754" y="2303161"/>
            <a:ext cx="333585" cy="307287"/>
            <a:chOff x="2682350" y="2643425"/>
            <a:chExt cx="473775" cy="436425"/>
          </a:xfrm>
        </p:grpSpPr>
        <p:sp>
          <p:nvSpPr>
            <p:cNvPr id="4644" name="Google Shape;4644;p58"/>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5" name="Google Shape;4645;p58"/>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6" name="Google Shape;4646;p58"/>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58"/>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58"/>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9" name="Google Shape;4649;p58"/>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0" name="Google Shape;4650;p58"/>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1" name="Google Shape;4651;p58"/>
          <p:cNvGrpSpPr/>
          <p:nvPr/>
        </p:nvGrpSpPr>
        <p:grpSpPr>
          <a:xfrm>
            <a:off x="6755243" y="2287178"/>
            <a:ext cx="238531" cy="339253"/>
            <a:chOff x="3342725" y="2620775"/>
            <a:chExt cx="338775" cy="481825"/>
          </a:xfrm>
        </p:grpSpPr>
        <p:sp>
          <p:nvSpPr>
            <p:cNvPr id="4652" name="Google Shape;4652;p58"/>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58"/>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58"/>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5" name="Google Shape;4655;p58"/>
          <p:cNvGrpSpPr/>
          <p:nvPr/>
        </p:nvGrpSpPr>
        <p:grpSpPr>
          <a:xfrm>
            <a:off x="7148994" y="2287178"/>
            <a:ext cx="278296" cy="339253"/>
            <a:chOff x="3907325" y="2620775"/>
            <a:chExt cx="395250" cy="481825"/>
          </a:xfrm>
        </p:grpSpPr>
        <p:sp>
          <p:nvSpPr>
            <p:cNvPr id="4656" name="Google Shape;4656;p58"/>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7" name="Google Shape;4657;p58"/>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8" name="Google Shape;4658;p58"/>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58"/>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0" name="Google Shape;4660;p58"/>
          <p:cNvGrpSpPr/>
          <p:nvPr/>
        </p:nvGrpSpPr>
        <p:grpSpPr>
          <a:xfrm>
            <a:off x="7542181" y="2297783"/>
            <a:ext cx="339253" cy="318042"/>
            <a:chOff x="4456875" y="2635825"/>
            <a:chExt cx="481825" cy="451700"/>
          </a:xfrm>
        </p:grpSpPr>
        <p:sp>
          <p:nvSpPr>
            <p:cNvPr id="4661" name="Google Shape;4661;p58"/>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2" name="Google Shape;4662;p58"/>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3" name="Google Shape;4663;p58"/>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4" name="Google Shape;4664;p58"/>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5" name="Google Shape;4665;p58"/>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6" name="Google Shape;4666;p58"/>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7" name="Google Shape;4667;p58"/>
          <p:cNvGrpSpPr/>
          <p:nvPr/>
        </p:nvGrpSpPr>
        <p:grpSpPr>
          <a:xfrm>
            <a:off x="7967105" y="2297783"/>
            <a:ext cx="339253" cy="318042"/>
            <a:chOff x="5049725" y="2635825"/>
            <a:chExt cx="481825" cy="451700"/>
          </a:xfrm>
        </p:grpSpPr>
        <p:sp>
          <p:nvSpPr>
            <p:cNvPr id="4668" name="Google Shape;4668;p58"/>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9" name="Google Shape;4669;p58"/>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0" name="Google Shape;4670;p58"/>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1" name="Google Shape;4671;p58"/>
          <p:cNvGrpSpPr/>
          <p:nvPr/>
        </p:nvGrpSpPr>
        <p:grpSpPr>
          <a:xfrm>
            <a:off x="2211475" y="3952243"/>
            <a:ext cx="338566" cy="338373"/>
            <a:chOff x="5643000" y="2621375"/>
            <a:chExt cx="480850" cy="480575"/>
          </a:xfrm>
        </p:grpSpPr>
        <p:sp>
          <p:nvSpPr>
            <p:cNvPr id="4672" name="Google Shape;4672;p58"/>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3" name="Google Shape;4673;p58"/>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4" name="Google Shape;4674;p58"/>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5" name="Google Shape;4675;p58"/>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6" name="Google Shape;4676;p58"/>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7" name="Google Shape;4677;p58"/>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58"/>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9" name="Google Shape;4679;p58"/>
          <p:cNvGrpSpPr/>
          <p:nvPr/>
        </p:nvGrpSpPr>
        <p:grpSpPr>
          <a:xfrm>
            <a:off x="4032695" y="3951803"/>
            <a:ext cx="339359" cy="339253"/>
            <a:chOff x="6235250" y="2620775"/>
            <a:chExt cx="481975" cy="481825"/>
          </a:xfrm>
        </p:grpSpPr>
        <p:sp>
          <p:nvSpPr>
            <p:cNvPr id="4680" name="Google Shape;4680;p58"/>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1" name="Google Shape;4681;p58"/>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2" name="Google Shape;4682;p58"/>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3" name="Google Shape;4683;p58"/>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4" name="Google Shape;4684;p58"/>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85" name="Google Shape;4685;p58"/>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86" name="Google Shape;4686;p58"/>
          <p:cNvGrpSpPr/>
          <p:nvPr/>
        </p:nvGrpSpPr>
        <p:grpSpPr>
          <a:xfrm>
            <a:off x="5465078" y="2711317"/>
            <a:ext cx="341101" cy="339253"/>
            <a:chOff x="1535000" y="3223325"/>
            <a:chExt cx="484450" cy="481825"/>
          </a:xfrm>
        </p:grpSpPr>
        <p:sp>
          <p:nvSpPr>
            <p:cNvPr id="4687" name="Google Shape;4687;p58"/>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58"/>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58"/>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0" name="Google Shape;4690;p58"/>
          <p:cNvGrpSpPr/>
          <p:nvPr/>
        </p:nvGrpSpPr>
        <p:grpSpPr>
          <a:xfrm>
            <a:off x="5872645" y="2746618"/>
            <a:ext cx="339253" cy="268649"/>
            <a:chOff x="2085525" y="3263750"/>
            <a:chExt cx="481825" cy="381550"/>
          </a:xfrm>
        </p:grpSpPr>
        <p:sp>
          <p:nvSpPr>
            <p:cNvPr id="4691" name="Google Shape;4691;p58"/>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58"/>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93" name="Google Shape;4693;p58"/>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94" name="Google Shape;4694;p58"/>
          <p:cNvGrpSpPr/>
          <p:nvPr/>
        </p:nvGrpSpPr>
        <p:grpSpPr>
          <a:xfrm>
            <a:off x="6704407" y="2711308"/>
            <a:ext cx="340204" cy="339271"/>
            <a:chOff x="3270450" y="3213625"/>
            <a:chExt cx="483175" cy="481850"/>
          </a:xfrm>
        </p:grpSpPr>
        <p:sp>
          <p:nvSpPr>
            <p:cNvPr id="4695" name="Google Shape;4695;p58"/>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6" name="Google Shape;4696;p58"/>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97" name="Google Shape;4697;p58"/>
          <p:cNvGrpSpPr/>
          <p:nvPr/>
        </p:nvGrpSpPr>
        <p:grpSpPr>
          <a:xfrm>
            <a:off x="7203676" y="2711317"/>
            <a:ext cx="168931" cy="339253"/>
            <a:chOff x="3984950" y="3213600"/>
            <a:chExt cx="239925" cy="481825"/>
          </a:xfrm>
        </p:grpSpPr>
        <p:sp>
          <p:nvSpPr>
            <p:cNvPr id="4698" name="Google Shape;4698;p58"/>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9" name="Google Shape;4699;p58"/>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00" name="Google Shape;4700;p58"/>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58"/>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02" name="Google Shape;4702;p58"/>
          <p:cNvGrpSpPr/>
          <p:nvPr/>
        </p:nvGrpSpPr>
        <p:grpSpPr>
          <a:xfrm>
            <a:off x="1736111" y="3981487"/>
            <a:ext cx="355218" cy="279880"/>
            <a:chOff x="5629975" y="3255775"/>
            <a:chExt cx="504500" cy="397500"/>
          </a:xfrm>
        </p:grpSpPr>
        <p:sp>
          <p:nvSpPr>
            <p:cNvPr id="4703" name="Google Shape;4703;p58"/>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58"/>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5" name="Google Shape;4705;p58"/>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6" name="Google Shape;4706;p58"/>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7" name="Google Shape;4707;p58"/>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8" name="Google Shape;4708;p58"/>
          <p:cNvGrpSpPr/>
          <p:nvPr/>
        </p:nvGrpSpPr>
        <p:grpSpPr>
          <a:xfrm>
            <a:off x="3572294" y="3981593"/>
            <a:ext cx="340256" cy="279669"/>
            <a:chOff x="6234950" y="3255925"/>
            <a:chExt cx="483250" cy="397200"/>
          </a:xfrm>
        </p:grpSpPr>
        <p:sp>
          <p:nvSpPr>
            <p:cNvPr id="4709" name="Google Shape;4709;p58"/>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0" name="Google Shape;4710;p58"/>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1" name="Google Shape;4711;p58"/>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2" name="Google Shape;4712;p58"/>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3" name="Google Shape;4713;p58"/>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4" name="Google Shape;4714;p58"/>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5" name="Google Shape;4715;p58"/>
          <p:cNvGrpSpPr/>
          <p:nvPr/>
        </p:nvGrpSpPr>
        <p:grpSpPr>
          <a:xfrm>
            <a:off x="5043532" y="3125970"/>
            <a:ext cx="318042" cy="339253"/>
            <a:chOff x="914900" y="3806450"/>
            <a:chExt cx="451700" cy="481825"/>
          </a:xfrm>
        </p:grpSpPr>
        <p:sp>
          <p:nvSpPr>
            <p:cNvPr id="4716" name="Google Shape;4716;p58"/>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7" name="Google Shape;4717;p58"/>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8" name="Google Shape;4718;p58"/>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58"/>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0" name="Google Shape;4720;p58"/>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1" name="Google Shape;4721;p58"/>
          <p:cNvGrpSpPr/>
          <p:nvPr/>
        </p:nvGrpSpPr>
        <p:grpSpPr>
          <a:xfrm>
            <a:off x="5462454" y="3125785"/>
            <a:ext cx="346347" cy="339623"/>
            <a:chOff x="1490050" y="3805975"/>
            <a:chExt cx="491900" cy="482350"/>
          </a:xfrm>
        </p:grpSpPr>
        <p:sp>
          <p:nvSpPr>
            <p:cNvPr id="4722" name="Google Shape;4722;p58"/>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3" name="Google Shape;4723;p58"/>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4" name="Google Shape;4724;p58"/>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5" name="Google Shape;4725;p58"/>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6" name="Google Shape;4726;p58"/>
          <p:cNvGrpSpPr/>
          <p:nvPr/>
        </p:nvGrpSpPr>
        <p:grpSpPr>
          <a:xfrm>
            <a:off x="5886322" y="3125970"/>
            <a:ext cx="311899" cy="339253"/>
            <a:chOff x="2104275" y="3806450"/>
            <a:chExt cx="442975" cy="481825"/>
          </a:xfrm>
        </p:grpSpPr>
        <p:sp>
          <p:nvSpPr>
            <p:cNvPr id="4727" name="Google Shape;4727;p58"/>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8" name="Google Shape;4728;p58"/>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9" name="Google Shape;4729;p58"/>
          <p:cNvGrpSpPr/>
          <p:nvPr/>
        </p:nvGrpSpPr>
        <p:grpSpPr>
          <a:xfrm>
            <a:off x="6309839" y="3125970"/>
            <a:ext cx="293416" cy="339253"/>
            <a:chOff x="2710875" y="3806450"/>
            <a:chExt cx="416725" cy="481825"/>
          </a:xfrm>
        </p:grpSpPr>
        <p:sp>
          <p:nvSpPr>
            <p:cNvPr id="4730" name="Google Shape;4730;p58"/>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1" name="Google Shape;4731;p58"/>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2" name="Google Shape;4732;p58"/>
          <p:cNvGrpSpPr/>
          <p:nvPr/>
        </p:nvGrpSpPr>
        <p:grpSpPr>
          <a:xfrm>
            <a:off x="6704883" y="3166412"/>
            <a:ext cx="339253" cy="258369"/>
            <a:chOff x="3271200" y="3863875"/>
            <a:chExt cx="481825" cy="366950"/>
          </a:xfrm>
        </p:grpSpPr>
        <p:sp>
          <p:nvSpPr>
            <p:cNvPr id="4733" name="Google Shape;4733;p58"/>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58"/>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5" name="Google Shape;4735;p58"/>
          <p:cNvGrpSpPr/>
          <p:nvPr/>
        </p:nvGrpSpPr>
        <p:grpSpPr>
          <a:xfrm>
            <a:off x="7140377" y="3126199"/>
            <a:ext cx="295528" cy="338795"/>
            <a:chOff x="3895050" y="3806775"/>
            <a:chExt cx="419725" cy="481175"/>
          </a:xfrm>
        </p:grpSpPr>
        <p:sp>
          <p:nvSpPr>
            <p:cNvPr id="4736" name="Google Shape;4736;p58"/>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7" name="Google Shape;4737;p58"/>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8" name="Google Shape;4738;p58"/>
          <p:cNvGrpSpPr/>
          <p:nvPr/>
        </p:nvGrpSpPr>
        <p:grpSpPr>
          <a:xfrm>
            <a:off x="7543659" y="3125979"/>
            <a:ext cx="336296" cy="339235"/>
            <a:chOff x="4464775" y="3806475"/>
            <a:chExt cx="477625" cy="481800"/>
          </a:xfrm>
        </p:grpSpPr>
        <p:sp>
          <p:nvSpPr>
            <p:cNvPr id="4739" name="Google Shape;4739;p58"/>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0" name="Google Shape;4740;p58"/>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58"/>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58"/>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58"/>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58"/>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5" name="Google Shape;4745;p58"/>
          <p:cNvGrpSpPr/>
          <p:nvPr/>
        </p:nvGrpSpPr>
        <p:grpSpPr>
          <a:xfrm>
            <a:off x="7967105" y="3125970"/>
            <a:ext cx="339253" cy="339253"/>
            <a:chOff x="5049725" y="3806450"/>
            <a:chExt cx="481825" cy="481825"/>
          </a:xfrm>
        </p:grpSpPr>
        <p:sp>
          <p:nvSpPr>
            <p:cNvPr id="4746" name="Google Shape;4746;p58"/>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58"/>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8" name="Google Shape;4748;p58"/>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9" name="Google Shape;4749;p58"/>
          <p:cNvGrpSpPr/>
          <p:nvPr/>
        </p:nvGrpSpPr>
        <p:grpSpPr>
          <a:xfrm>
            <a:off x="1276714" y="3951798"/>
            <a:ext cx="339253" cy="339253"/>
            <a:chOff x="5651375" y="3806450"/>
            <a:chExt cx="481825" cy="481825"/>
          </a:xfrm>
        </p:grpSpPr>
        <p:sp>
          <p:nvSpPr>
            <p:cNvPr id="4750" name="Google Shape;4750;p58"/>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1" name="Google Shape;4751;p58"/>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2" name="Google Shape;4752;p58"/>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3" name="Google Shape;4753;p58"/>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4" name="Google Shape;4754;p58"/>
          <p:cNvGrpSpPr/>
          <p:nvPr/>
        </p:nvGrpSpPr>
        <p:grpSpPr>
          <a:xfrm>
            <a:off x="3153646" y="3953787"/>
            <a:ext cx="298503" cy="335275"/>
            <a:chOff x="6264300" y="3809300"/>
            <a:chExt cx="423950" cy="476175"/>
          </a:xfrm>
        </p:grpSpPr>
        <p:sp>
          <p:nvSpPr>
            <p:cNvPr id="4755" name="Google Shape;4755;p58"/>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6" name="Google Shape;4756;p58"/>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58"/>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8" name="Google Shape;4758;p58"/>
          <p:cNvGrpSpPr/>
          <p:nvPr/>
        </p:nvGrpSpPr>
        <p:grpSpPr>
          <a:xfrm>
            <a:off x="5032267" y="3538881"/>
            <a:ext cx="340573" cy="339271"/>
            <a:chOff x="898875" y="4399275"/>
            <a:chExt cx="483700" cy="481850"/>
          </a:xfrm>
        </p:grpSpPr>
        <p:sp>
          <p:nvSpPr>
            <p:cNvPr id="4759" name="Google Shape;4759;p58"/>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0" name="Google Shape;4760;p58"/>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58"/>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58"/>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58"/>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58"/>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5" name="Google Shape;4765;p58"/>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6" name="Google Shape;4766;p58"/>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7" name="Google Shape;4767;p58"/>
          <p:cNvGrpSpPr/>
          <p:nvPr/>
        </p:nvGrpSpPr>
        <p:grpSpPr>
          <a:xfrm>
            <a:off x="5466000" y="3554133"/>
            <a:ext cx="339253" cy="308765"/>
            <a:chOff x="1492675" y="4420975"/>
            <a:chExt cx="481825" cy="438525"/>
          </a:xfrm>
        </p:grpSpPr>
        <p:sp>
          <p:nvSpPr>
            <p:cNvPr id="4768" name="Google Shape;4768;p58"/>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9" name="Google Shape;4769;p58"/>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0" name="Google Shape;4770;p58"/>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1" name="Google Shape;4771;p58"/>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58"/>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3" name="Google Shape;4773;p58"/>
          <p:cNvGrpSpPr/>
          <p:nvPr/>
        </p:nvGrpSpPr>
        <p:grpSpPr>
          <a:xfrm>
            <a:off x="5870982" y="3539558"/>
            <a:ext cx="342580" cy="337915"/>
            <a:chOff x="2084100" y="4400250"/>
            <a:chExt cx="486550" cy="479925"/>
          </a:xfrm>
        </p:grpSpPr>
        <p:sp>
          <p:nvSpPr>
            <p:cNvPr id="4774" name="Google Shape;4774;p58"/>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58"/>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58"/>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58"/>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8" name="Google Shape;4778;p58"/>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58"/>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0" name="Google Shape;4780;p58"/>
          <p:cNvGrpSpPr/>
          <p:nvPr/>
        </p:nvGrpSpPr>
        <p:grpSpPr>
          <a:xfrm>
            <a:off x="6307462" y="3538907"/>
            <a:ext cx="298169" cy="339218"/>
            <a:chOff x="2707950" y="4399325"/>
            <a:chExt cx="423475" cy="481775"/>
          </a:xfrm>
        </p:grpSpPr>
        <p:sp>
          <p:nvSpPr>
            <p:cNvPr id="4781" name="Google Shape;4781;p58"/>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2" name="Google Shape;4782;p58"/>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58"/>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58"/>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5" name="Google Shape;4785;p58"/>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58"/>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7" name="Google Shape;4787;p58"/>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8" name="Google Shape;4788;p58"/>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9" name="Google Shape;4789;p58"/>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58"/>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58"/>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2" name="Google Shape;4792;p58"/>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3" name="Google Shape;4793;p58"/>
          <p:cNvGrpSpPr/>
          <p:nvPr/>
        </p:nvGrpSpPr>
        <p:grpSpPr>
          <a:xfrm>
            <a:off x="6736981" y="3538881"/>
            <a:ext cx="275057" cy="339271"/>
            <a:chOff x="3330525" y="4399275"/>
            <a:chExt cx="390650" cy="481850"/>
          </a:xfrm>
        </p:grpSpPr>
        <p:sp>
          <p:nvSpPr>
            <p:cNvPr id="4794" name="Google Shape;4794;p58"/>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58"/>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58"/>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7" name="Google Shape;4797;p58"/>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8" name="Google Shape;4798;p58"/>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58"/>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0" name="Google Shape;4800;p58"/>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1" name="Google Shape;4801;p58"/>
          <p:cNvGrpSpPr/>
          <p:nvPr/>
        </p:nvGrpSpPr>
        <p:grpSpPr>
          <a:xfrm>
            <a:off x="7161510" y="3538890"/>
            <a:ext cx="253265" cy="339253"/>
            <a:chOff x="3938800" y="4399275"/>
            <a:chExt cx="359700" cy="481825"/>
          </a:xfrm>
        </p:grpSpPr>
        <p:sp>
          <p:nvSpPr>
            <p:cNvPr id="4802" name="Google Shape;4802;p58"/>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3" name="Google Shape;4803;p58"/>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4" name="Google Shape;4804;p58"/>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5" name="Google Shape;4805;p58"/>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6" name="Google Shape;4806;p58"/>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7" name="Google Shape;4807;p58"/>
          <p:cNvGrpSpPr/>
          <p:nvPr/>
        </p:nvGrpSpPr>
        <p:grpSpPr>
          <a:xfrm>
            <a:off x="7632288" y="3538890"/>
            <a:ext cx="159039" cy="339253"/>
            <a:chOff x="4584850" y="4399275"/>
            <a:chExt cx="225875" cy="481825"/>
          </a:xfrm>
        </p:grpSpPr>
        <p:sp>
          <p:nvSpPr>
            <p:cNvPr id="4808" name="Google Shape;4808;p58"/>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58"/>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10" name="Google Shape;4810;p58"/>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11" name="Google Shape;4811;p58"/>
          <p:cNvGrpSpPr/>
          <p:nvPr/>
        </p:nvGrpSpPr>
        <p:grpSpPr>
          <a:xfrm>
            <a:off x="817316" y="3951795"/>
            <a:ext cx="339253" cy="339253"/>
            <a:chOff x="5642550" y="4399275"/>
            <a:chExt cx="481825" cy="481825"/>
          </a:xfrm>
        </p:grpSpPr>
        <p:sp>
          <p:nvSpPr>
            <p:cNvPr id="4812" name="Google Shape;4812;p58"/>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58"/>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4" name="Google Shape;4814;p58"/>
          <p:cNvGrpSpPr/>
          <p:nvPr/>
        </p:nvGrpSpPr>
        <p:grpSpPr>
          <a:xfrm>
            <a:off x="2670186" y="3963703"/>
            <a:ext cx="363316" cy="315437"/>
            <a:chOff x="6218300" y="4416175"/>
            <a:chExt cx="516000" cy="448000"/>
          </a:xfrm>
        </p:grpSpPr>
        <p:sp>
          <p:nvSpPr>
            <p:cNvPr id="4815" name="Google Shape;4815;p58"/>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6" name="Google Shape;4816;p58"/>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58"/>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8" name="Google Shape;4818;p58"/>
          <p:cNvGrpSpPr/>
          <p:nvPr/>
        </p:nvGrpSpPr>
        <p:grpSpPr>
          <a:xfrm>
            <a:off x="5870391" y="3951792"/>
            <a:ext cx="339253" cy="339253"/>
            <a:chOff x="899850" y="4992125"/>
            <a:chExt cx="481825" cy="481825"/>
          </a:xfrm>
        </p:grpSpPr>
        <p:sp>
          <p:nvSpPr>
            <p:cNvPr id="4819" name="Google Shape;4819;p58"/>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0" name="Google Shape;4820;p58"/>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1" name="Google Shape;4821;p58"/>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2" name="Google Shape;4822;p58"/>
          <p:cNvGrpSpPr/>
          <p:nvPr/>
        </p:nvGrpSpPr>
        <p:grpSpPr>
          <a:xfrm>
            <a:off x="5410993" y="3951792"/>
            <a:ext cx="339253" cy="339253"/>
            <a:chOff x="1492675" y="4992125"/>
            <a:chExt cx="481825" cy="481825"/>
          </a:xfrm>
        </p:grpSpPr>
        <p:sp>
          <p:nvSpPr>
            <p:cNvPr id="4823" name="Google Shape;4823;p58"/>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4" name="Google Shape;4824;p58"/>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5" name="Google Shape;4825;p58"/>
          <p:cNvGrpSpPr/>
          <p:nvPr/>
        </p:nvGrpSpPr>
        <p:grpSpPr>
          <a:xfrm>
            <a:off x="4951595" y="3951792"/>
            <a:ext cx="339253" cy="339253"/>
            <a:chOff x="2085525" y="4992125"/>
            <a:chExt cx="481825" cy="481825"/>
          </a:xfrm>
        </p:grpSpPr>
        <p:sp>
          <p:nvSpPr>
            <p:cNvPr id="4826" name="Google Shape;4826;p58"/>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58"/>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8" name="Google Shape;4828;p58"/>
          <p:cNvGrpSpPr/>
          <p:nvPr/>
        </p:nvGrpSpPr>
        <p:grpSpPr>
          <a:xfrm>
            <a:off x="6789344" y="3951792"/>
            <a:ext cx="339253" cy="339253"/>
            <a:chOff x="2678350" y="4992125"/>
            <a:chExt cx="481825" cy="481825"/>
          </a:xfrm>
        </p:grpSpPr>
        <p:sp>
          <p:nvSpPr>
            <p:cNvPr id="4829" name="Google Shape;4829;p58"/>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58"/>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58"/>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2" name="Google Shape;4832;p58"/>
          <p:cNvGrpSpPr/>
          <p:nvPr/>
        </p:nvGrpSpPr>
        <p:grpSpPr>
          <a:xfrm>
            <a:off x="4492198" y="3951792"/>
            <a:ext cx="339253" cy="339253"/>
            <a:chOff x="3271200" y="4992125"/>
            <a:chExt cx="481825" cy="481825"/>
          </a:xfrm>
        </p:grpSpPr>
        <p:sp>
          <p:nvSpPr>
            <p:cNvPr id="4833" name="Google Shape;4833;p58"/>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4" name="Google Shape;4834;p58"/>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58"/>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6" name="Google Shape;4836;p58"/>
          <p:cNvGrpSpPr/>
          <p:nvPr/>
        </p:nvGrpSpPr>
        <p:grpSpPr>
          <a:xfrm>
            <a:off x="6329788" y="3952813"/>
            <a:ext cx="339411" cy="337211"/>
            <a:chOff x="5049575" y="4993600"/>
            <a:chExt cx="482050" cy="478925"/>
          </a:xfrm>
        </p:grpSpPr>
        <p:sp>
          <p:nvSpPr>
            <p:cNvPr id="4837" name="Google Shape;4837;p58"/>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58"/>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9" name="Google Shape;4839;p58"/>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0" name="Google Shape;4840;p58"/>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41" name="Google Shape;4841;p58"/>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842" name="Google Shape;4842;p5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4843" name="Google Shape;4843;p58"/>
          <p:cNvGrpSpPr/>
          <p:nvPr/>
        </p:nvGrpSpPr>
        <p:grpSpPr>
          <a:xfrm>
            <a:off x="7248742" y="3975375"/>
            <a:ext cx="195300" cy="343772"/>
            <a:chOff x="3999225" y="4364775"/>
            <a:chExt cx="195300" cy="343772"/>
          </a:xfrm>
        </p:grpSpPr>
        <p:grpSp>
          <p:nvGrpSpPr>
            <p:cNvPr id="4844" name="Google Shape;4844;p58"/>
            <p:cNvGrpSpPr/>
            <p:nvPr/>
          </p:nvGrpSpPr>
          <p:grpSpPr>
            <a:xfrm>
              <a:off x="4048568" y="4562577"/>
              <a:ext cx="97317" cy="145970"/>
              <a:chOff x="1529575" y="2222650"/>
              <a:chExt cx="203125" cy="304675"/>
            </a:xfrm>
          </p:grpSpPr>
          <p:sp>
            <p:nvSpPr>
              <p:cNvPr id="4845" name="Google Shape;4845;p58"/>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8"/>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58"/>
            <p:cNvGrpSpPr/>
            <p:nvPr/>
          </p:nvGrpSpPr>
          <p:grpSpPr>
            <a:xfrm>
              <a:off x="3999225" y="4364775"/>
              <a:ext cx="195300" cy="195300"/>
              <a:chOff x="3999225" y="4364775"/>
              <a:chExt cx="195300" cy="195300"/>
            </a:xfrm>
          </p:grpSpPr>
          <p:sp>
            <p:nvSpPr>
              <p:cNvPr id="4848" name="Google Shape;4848;p58"/>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8"/>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0" name="Google Shape;4850;p58"/>
          <p:cNvGrpSpPr/>
          <p:nvPr/>
        </p:nvGrpSpPr>
        <p:grpSpPr>
          <a:xfrm>
            <a:off x="7564186" y="3991627"/>
            <a:ext cx="277088" cy="259611"/>
            <a:chOff x="4335888" y="4398114"/>
            <a:chExt cx="277088" cy="259611"/>
          </a:xfrm>
        </p:grpSpPr>
        <p:grpSp>
          <p:nvGrpSpPr>
            <p:cNvPr id="4851" name="Google Shape;4851;p58"/>
            <p:cNvGrpSpPr/>
            <p:nvPr/>
          </p:nvGrpSpPr>
          <p:grpSpPr>
            <a:xfrm>
              <a:off x="4335888" y="4462425"/>
              <a:ext cx="195300" cy="195300"/>
              <a:chOff x="4335888" y="4462425"/>
              <a:chExt cx="195300" cy="195300"/>
            </a:xfrm>
          </p:grpSpPr>
          <p:sp>
            <p:nvSpPr>
              <p:cNvPr id="4852" name="Google Shape;4852;p5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4" name="Google Shape;4854;p58"/>
            <p:cNvGrpSpPr/>
            <p:nvPr/>
          </p:nvGrpSpPr>
          <p:grpSpPr>
            <a:xfrm>
              <a:off x="4509813" y="4398114"/>
              <a:ext cx="103162" cy="103198"/>
              <a:chOff x="2277975" y="2021700"/>
              <a:chExt cx="215325" cy="215400"/>
            </a:xfrm>
          </p:grpSpPr>
          <p:sp>
            <p:nvSpPr>
              <p:cNvPr id="4855" name="Google Shape;4855;p58"/>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8"/>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7" name="Google Shape;4857;p58"/>
          <p:cNvGrpSpPr/>
          <p:nvPr/>
        </p:nvGrpSpPr>
        <p:grpSpPr>
          <a:xfrm>
            <a:off x="7961419" y="4049613"/>
            <a:ext cx="392275" cy="195300"/>
            <a:chOff x="4752588" y="4440200"/>
            <a:chExt cx="392275" cy="195300"/>
          </a:xfrm>
        </p:grpSpPr>
        <p:grpSp>
          <p:nvGrpSpPr>
            <p:cNvPr id="4858" name="Google Shape;4858;p58"/>
            <p:cNvGrpSpPr/>
            <p:nvPr/>
          </p:nvGrpSpPr>
          <p:grpSpPr>
            <a:xfrm>
              <a:off x="4950384" y="4469728"/>
              <a:ext cx="194479" cy="136244"/>
              <a:chOff x="3163375" y="2175125"/>
              <a:chExt cx="405925" cy="284375"/>
            </a:xfrm>
          </p:grpSpPr>
          <p:sp>
            <p:nvSpPr>
              <p:cNvPr id="4859" name="Google Shape;4859;p58"/>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8"/>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8"/>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2" name="Google Shape;4862;p58"/>
            <p:cNvGrpSpPr/>
            <p:nvPr/>
          </p:nvGrpSpPr>
          <p:grpSpPr>
            <a:xfrm>
              <a:off x="4752588" y="4440200"/>
              <a:ext cx="195300" cy="195300"/>
              <a:chOff x="4335888" y="4462425"/>
              <a:chExt cx="195300" cy="195300"/>
            </a:xfrm>
          </p:grpSpPr>
          <p:sp>
            <p:nvSpPr>
              <p:cNvPr id="4863" name="Google Shape;4863;p58"/>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8"/>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68" name="Shape 4868"/>
        <p:cNvGrpSpPr/>
        <p:nvPr/>
      </p:nvGrpSpPr>
      <p:grpSpPr>
        <a:xfrm>
          <a:off x="0" y="0"/>
          <a:ext cx="0" cy="0"/>
          <a:chOff x="0" y="0"/>
          <a:chExt cx="0" cy="0"/>
        </a:xfrm>
      </p:grpSpPr>
      <p:grpSp>
        <p:nvGrpSpPr>
          <p:cNvPr id="4869" name="Google Shape;4869;p59"/>
          <p:cNvGrpSpPr/>
          <p:nvPr/>
        </p:nvGrpSpPr>
        <p:grpSpPr>
          <a:xfrm>
            <a:off x="856199" y="1311179"/>
            <a:ext cx="322099" cy="370529"/>
            <a:chOff x="-42971725" y="3217825"/>
            <a:chExt cx="275675" cy="317125"/>
          </a:xfrm>
        </p:grpSpPr>
        <p:sp>
          <p:nvSpPr>
            <p:cNvPr id="4870" name="Google Shape;4870;p59"/>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9"/>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9"/>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59"/>
          <p:cNvGrpSpPr/>
          <p:nvPr/>
        </p:nvGrpSpPr>
        <p:grpSpPr>
          <a:xfrm>
            <a:off x="828113" y="1779835"/>
            <a:ext cx="378270" cy="337551"/>
            <a:chOff x="-42996150" y="3612600"/>
            <a:chExt cx="323750" cy="288900"/>
          </a:xfrm>
        </p:grpSpPr>
        <p:sp>
          <p:nvSpPr>
            <p:cNvPr id="4874" name="Google Shape;4874;p59"/>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9"/>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9"/>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59"/>
          <p:cNvGrpSpPr/>
          <p:nvPr/>
        </p:nvGrpSpPr>
        <p:grpSpPr>
          <a:xfrm>
            <a:off x="830874" y="2189205"/>
            <a:ext cx="372749" cy="370909"/>
            <a:chOff x="-42994575" y="3950300"/>
            <a:chExt cx="319025" cy="317450"/>
          </a:xfrm>
        </p:grpSpPr>
        <p:sp>
          <p:nvSpPr>
            <p:cNvPr id="4878" name="Google Shape;4878;p59"/>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9"/>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9"/>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1" name="Google Shape;4881;p59"/>
          <p:cNvGrpSpPr/>
          <p:nvPr/>
        </p:nvGrpSpPr>
        <p:grpSpPr>
          <a:xfrm>
            <a:off x="2984269" y="1336037"/>
            <a:ext cx="371785" cy="370879"/>
            <a:chOff x="-41111350" y="3239100"/>
            <a:chExt cx="318200" cy="317425"/>
          </a:xfrm>
        </p:grpSpPr>
        <p:sp>
          <p:nvSpPr>
            <p:cNvPr id="4882" name="Google Shape;4882;p59"/>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9"/>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9"/>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9"/>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6" name="Google Shape;4886;p59"/>
          <p:cNvGrpSpPr/>
          <p:nvPr/>
        </p:nvGrpSpPr>
        <p:grpSpPr>
          <a:xfrm>
            <a:off x="2980588" y="1771568"/>
            <a:ext cx="379146" cy="370967"/>
            <a:chOff x="-41117650" y="3605525"/>
            <a:chExt cx="324500" cy="317500"/>
          </a:xfrm>
        </p:grpSpPr>
        <p:sp>
          <p:nvSpPr>
            <p:cNvPr id="4887" name="Google Shape;4887;p59"/>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9"/>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9"/>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0" name="Google Shape;4890;p59"/>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1" name="Google Shape;4891;p59"/>
          <p:cNvGrpSpPr/>
          <p:nvPr/>
        </p:nvGrpSpPr>
        <p:grpSpPr>
          <a:xfrm>
            <a:off x="1806843" y="2663092"/>
            <a:ext cx="216271" cy="371814"/>
            <a:chOff x="-39205300" y="3220175"/>
            <a:chExt cx="185100" cy="318225"/>
          </a:xfrm>
        </p:grpSpPr>
        <p:sp>
          <p:nvSpPr>
            <p:cNvPr id="4892" name="Google Shape;4892;p59"/>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9"/>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4" name="Google Shape;4894;p59"/>
          <p:cNvGrpSpPr/>
          <p:nvPr/>
        </p:nvGrpSpPr>
        <p:grpSpPr>
          <a:xfrm>
            <a:off x="1772370" y="3123163"/>
            <a:ext cx="300016" cy="369273"/>
            <a:chOff x="-39248625" y="3588600"/>
            <a:chExt cx="256775" cy="316050"/>
          </a:xfrm>
        </p:grpSpPr>
        <p:sp>
          <p:nvSpPr>
            <p:cNvPr id="4895" name="Google Shape;4895;p59"/>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9"/>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97" name="Google Shape;4897;p59"/>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9"/>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9" name="Google Shape;4899;p59"/>
          <p:cNvGrpSpPr/>
          <p:nvPr/>
        </p:nvGrpSpPr>
        <p:grpSpPr>
          <a:xfrm>
            <a:off x="1223084" y="1311179"/>
            <a:ext cx="429504" cy="370879"/>
            <a:chOff x="-42651700" y="3217825"/>
            <a:chExt cx="367600" cy="317425"/>
          </a:xfrm>
        </p:grpSpPr>
        <p:sp>
          <p:nvSpPr>
            <p:cNvPr id="4900" name="Google Shape;4900;p59"/>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9"/>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9"/>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9"/>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4" name="Google Shape;4904;p59"/>
          <p:cNvGrpSpPr/>
          <p:nvPr/>
        </p:nvGrpSpPr>
        <p:grpSpPr>
          <a:xfrm>
            <a:off x="1258516" y="1750829"/>
            <a:ext cx="358640" cy="363226"/>
            <a:chOff x="-42617300" y="3587775"/>
            <a:chExt cx="306950" cy="310875"/>
          </a:xfrm>
        </p:grpSpPr>
        <p:sp>
          <p:nvSpPr>
            <p:cNvPr id="4905" name="Google Shape;4905;p59"/>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9"/>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7" name="Google Shape;4907;p59"/>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8" name="Google Shape;4908;p59"/>
          <p:cNvGrpSpPr/>
          <p:nvPr/>
        </p:nvGrpSpPr>
        <p:grpSpPr>
          <a:xfrm>
            <a:off x="3430343" y="1335569"/>
            <a:ext cx="376926" cy="370324"/>
            <a:chOff x="-40748275" y="3238700"/>
            <a:chExt cx="322600" cy="316950"/>
          </a:xfrm>
        </p:grpSpPr>
        <p:sp>
          <p:nvSpPr>
            <p:cNvPr id="4909" name="Google Shape;4909;p59"/>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9"/>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9"/>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9"/>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9"/>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9"/>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5" name="Google Shape;4915;p59"/>
          <p:cNvGrpSpPr/>
          <p:nvPr/>
        </p:nvGrpSpPr>
        <p:grpSpPr>
          <a:xfrm>
            <a:off x="3432899" y="1803553"/>
            <a:ext cx="371814" cy="338690"/>
            <a:chOff x="-40745125" y="3632900"/>
            <a:chExt cx="318225" cy="289875"/>
          </a:xfrm>
        </p:grpSpPr>
        <p:sp>
          <p:nvSpPr>
            <p:cNvPr id="4916" name="Google Shape;4916;p59"/>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9"/>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9"/>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9"/>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9"/>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9"/>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9"/>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59"/>
          <p:cNvGrpSpPr/>
          <p:nvPr/>
        </p:nvGrpSpPr>
        <p:grpSpPr>
          <a:xfrm>
            <a:off x="3437047" y="2214764"/>
            <a:ext cx="363518" cy="370178"/>
            <a:chOff x="-40742750" y="3972175"/>
            <a:chExt cx="311125" cy="316825"/>
          </a:xfrm>
        </p:grpSpPr>
        <p:sp>
          <p:nvSpPr>
            <p:cNvPr id="4924" name="Google Shape;4924;p59"/>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9"/>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59"/>
          <p:cNvGrpSpPr/>
          <p:nvPr/>
        </p:nvGrpSpPr>
        <p:grpSpPr>
          <a:xfrm>
            <a:off x="2219708" y="2664932"/>
            <a:ext cx="266892" cy="369974"/>
            <a:chOff x="-38860325" y="3221750"/>
            <a:chExt cx="228425" cy="316650"/>
          </a:xfrm>
        </p:grpSpPr>
        <p:sp>
          <p:nvSpPr>
            <p:cNvPr id="4927" name="Google Shape;4927;p59"/>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9"/>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9"/>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9"/>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1" name="Google Shape;4931;p59"/>
          <p:cNvGrpSpPr/>
          <p:nvPr/>
        </p:nvGrpSpPr>
        <p:grpSpPr>
          <a:xfrm>
            <a:off x="2170515" y="3126989"/>
            <a:ext cx="380081" cy="367111"/>
            <a:chOff x="-38905225" y="3591875"/>
            <a:chExt cx="325300" cy="314200"/>
          </a:xfrm>
        </p:grpSpPr>
        <p:sp>
          <p:nvSpPr>
            <p:cNvPr id="4932" name="Google Shape;4932;p59"/>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9"/>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9"/>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5" name="Google Shape;4935;p59"/>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36" name="Google Shape;4936;p59"/>
          <p:cNvGrpSpPr/>
          <p:nvPr/>
        </p:nvGrpSpPr>
        <p:grpSpPr>
          <a:xfrm>
            <a:off x="3977265" y="3112069"/>
            <a:ext cx="290815" cy="369740"/>
            <a:chOff x="-37370925" y="3579105"/>
            <a:chExt cx="248900" cy="316450"/>
          </a:xfrm>
        </p:grpSpPr>
        <p:sp>
          <p:nvSpPr>
            <p:cNvPr id="4937" name="Google Shape;4937;p59"/>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9"/>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9" name="Google Shape;4939;p59"/>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9"/>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1" name="Google Shape;4941;p59"/>
          <p:cNvGrpSpPr/>
          <p:nvPr/>
        </p:nvGrpSpPr>
        <p:grpSpPr>
          <a:xfrm>
            <a:off x="1670640" y="2190140"/>
            <a:ext cx="371814" cy="369974"/>
            <a:chOff x="-42259725" y="3951100"/>
            <a:chExt cx="318225" cy="316650"/>
          </a:xfrm>
        </p:grpSpPr>
        <p:sp>
          <p:nvSpPr>
            <p:cNvPr id="4942" name="Google Shape;4942;p59"/>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9"/>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4" name="Google Shape;4944;p59"/>
          <p:cNvGrpSpPr/>
          <p:nvPr/>
        </p:nvGrpSpPr>
        <p:grpSpPr>
          <a:xfrm>
            <a:off x="3869002" y="1369161"/>
            <a:ext cx="370879" cy="337755"/>
            <a:chOff x="-40378075" y="3267450"/>
            <a:chExt cx="317425" cy="289075"/>
          </a:xfrm>
        </p:grpSpPr>
        <p:sp>
          <p:nvSpPr>
            <p:cNvPr id="4945" name="Google Shape;4945;p59"/>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9"/>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9"/>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9"/>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9" name="Google Shape;4949;p59"/>
          <p:cNvGrpSpPr/>
          <p:nvPr/>
        </p:nvGrpSpPr>
        <p:grpSpPr>
          <a:xfrm>
            <a:off x="3872668" y="1770429"/>
            <a:ext cx="363548" cy="369974"/>
            <a:chOff x="-40372575" y="3604550"/>
            <a:chExt cx="311150" cy="316650"/>
          </a:xfrm>
        </p:grpSpPr>
        <p:sp>
          <p:nvSpPr>
            <p:cNvPr id="4950" name="Google Shape;4950;p59"/>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9"/>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9"/>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3" name="Google Shape;4953;p59"/>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54" name="Google Shape;4954;p59"/>
          <p:cNvGrpSpPr/>
          <p:nvPr/>
        </p:nvGrpSpPr>
        <p:grpSpPr>
          <a:xfrm>
            <a:off x="2596617" y="2663092"/>
            <a:ext cx="399038" cy="372165"/>
            <a:chOff x="-38542250" y="3220175"/>
            <a:chExt cx="341525" cy="318525"/>
          </a:xfrm>
        </p:grpSpPr>
        <p:sp>
          <p:nvSpPr>
            <p:cNvPr id="4955" name="Google Shape;4955;p59"/>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9"/>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9"/>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8" name="Google Shape;4958;p59"/>
          <p:cNvGrpSpPr/>
          <p:nvPr/>
        </p:nvGrpSpPr>
        <p:grpSpPr>
          <a:xfrm>
            <a:off x="2618549" y="3122462"/>
            <a:ext cx="369974" cy="369068"/>
            <a:chOff x="-38537400" y="3588000"/>
            <a:chExt cx="316650" cy="315875"/>
          </a:xfrm>
        </p:grpSpPr>
        <p:sp>
          <p:nvSpPr>
            <p:cNvPr id="4959" name="Google Shape;4959;p59"/>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9"/>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9"/>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9"/>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3" name="Google Shape;4963;p59"/>
          <p:cNvGrpSpPr/>
          <p:nvPr/>
        </p:nvGrpSpPr>
        <p:grpSpPr>
          <a:xfrm>
            <a:off x="2617629" y="3579991"/>
            <a:ext cx="371814" cy="369974"/>
            <a:chOff x="-38538975" y="3954250"/>
            <a:chExt cx="318225" cy="316650"/>
          </a:xfrm>
        </p:grpSpPr>
        <p:sp>
          <p:nvSpPr>
            <p:cNvPr id="4964" name="Google Shape;4964;p59"/>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9"/>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6" name="Google Shape;4966;p59"/>
          <p:cNvGrpSpPr/>
          <p:nvPr/>
        </p:nvGrpSpPr>
        <p:grpSpPr>
          <a:xfrm>
            <a:off x="3934941" y="3574918"/>
            <a:ext cx="375465" cy="371814"/>
            <a:chOff x="-37385100" y="3949908"/>
            <a:chExt cx="321350" cy="318225"/>
          </a:xfrm>
        </p:grpSpPr>
        <p:sp>
          <p:nvSpPr>
            <p:cNvPr id="4967" name="Google Shape;4967;p59"/>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9"/>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9" name="Google Shape;4969;p59"/>
          <p:cNvGrpSpPr/>
          <p:nvPr/>
        </p:nvGrpSpPr>
        <p:grpSpPr>
          <a:xfrm>
            <a:off x="2110600" y="1310478"/>
            <a:ext cx="370909" cy="370675"/>
            <a:chOff x="-41895050" y="3217225"/>
            <a:chExt cx="317450" cy="317250"/>
          </a:xfrm>
        </p:grpSpPr>
        <p:sp>
          <p:nvSpPr>
            <p:cNvPr id="4970" name="Google Shape;4970;p59"/>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9"/>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9"/>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9"/>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9"/>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5" name="Google Shape;4975;p59"/>
          <p:cNvGrpSpPr/>
          <p:nvPr/>
        </p:nvGrpSpPr>
        <p:grpSpPr>
          <a:xfrm>
            <a:off x="2110148" y="1747412"/>
            <a:ext cx="371814" cy="369974"/>
            <a:chOff x="-41893475" y="3584850"/>
            <a:chExt cx="318225" cy="316650"/>
          </a:xfrm>
        </p:grpSpPr>
        <p:sp>
          <p:nvSpPr>
            <p:cNvPr id="4976" name="Google Shape;4976;p59"/>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9"/>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9"/>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9"/>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80" name="Google Shape;4980;p59"/>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9"/>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82" name="Google Shape;4982;p59"/>
          <p:cNvGrpSpPr/>
          <p:nvPr/>
        </p:nvGrpSpPr>
        <p:grpSpPr>
          <a:xfrm>
            <a:off x="880176" y="3142704"/>
            <a:ext cx="337522" cy="370909"/>
            <a:chOff x="-39998250" y="3605325"/>
            <a:chExt cx="288875" cy="317450"/>
          </a:xfrm>
        </p:grpSpPr>
        <p:sp>
          <p:nvSpPr>
            <p:cNvPr id="4983" name="Google Shape;4983;p59"/>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9"/>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5" name="Google Shape;4985;p59"/>
          <p:cNvGrpSpPr/>
          <p:nvPr/>
        </p:nvGrpSpPr>
        <p:grpSpPr>
          <a:xfrm>
            <a:off x="863950" y="3601168"/>
            <a:ext cx="369974" cy="369945"/>
            <a:chOff x="-40011050" y="3972375"/>
            <a:chExt cx="316650" cy="316625"/>
          </a:xfrm>
        </p:grpSpPr>
        <p:sp>
          <p:nvSpPr>
            <p:cNvPr id="4986" name="Google Shape;4986;p59"/>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9"/>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8" name="Google Shape;4988;p59"/>
          <p:cNvGrpSpPr/>
          <p:nvPr/>
        </p:nvGrpSpPr>
        <p:grpSpPr>
          <a:xfrm>
            <a:off x="3095881" y="2665867"/>
            <a:ext cx="266921" cy="369039"/>
            <a:chOff x="-38129425" y="3222550"/>
            <a:chExt cx="228450" cy="315850"/>
          </a:xfrm>
        </p:grpSpPr>
        <p:sp>
          <p:nvSpPr>
            <p:cNvPr id="4989" name="Google Shape;4989;p59"/>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9"/>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59"/>
          <p:cNvGrpSpPr/>
          <p:nvPr/>
        </p:nvGrpSpPr>
        <p:grpSpPr>
          <a:xfrm>
            <a:off x="3050850" y="3122462"/>
            <a:ext cx="371785" cy="369974"/>
            <a:chOff x="-38172725" y="3588000"/>
            <a:chExt cx="318200" cy="316650"/>
          </a:xfrm>
        </p:grpSpPr>
        <p:sp>
          <p:nvSpPr>
            <p:cNvPr id="4992" name="Google Shape;4992;p59"/>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9"/>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9"/>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9"/>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9"/>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9"/>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9"/>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9"/>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59"/>
          <p:cNvGrpSpPr/>
          <p:nvPr/>
        </p:nvGrpSpPr>
        <p:grpSpPr>
          <a:xfrm>
            <a:off x="3126752" y="3580897"/>
            <a:ext cx="219981" cy="369974"/>
            <a:chOff x="-38109725" y="3955025"/>
            <a:chExt cx="188275" cy="316650"/>
          </a:xfrm>
        </p:grpSpPr>
        <p:sp>
          <p:nvSpPr>
            <p:cNvPr id="5001" name="Google Shape;5001;p59"/>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9"/>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03" name="Google Shape;5003;p59"/>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4" name="Google Shape;5004;p59"/>
          <p:cNvGrpSpPr/>
          <p:nvPr/>
        </p:nvGrpSpPr>
        <p:grpSpPr>
          <a:xfrm>
            <a:off x="2542151" y="1312318"/>
            <a:ext cx="373654" cy="369068"/>
            <a:chOff x="-41530375" y="3218800"/>
            <a:chExt cx="319800" cy="315875"/>
          </a:xfrm>
        </p:grpSpPr>
        <p:sp>
          <p:nvSpPr>
            <p:cNvPr id="5005" name="Google Shape;5005;p59"/>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9"/>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59"/>
          <p:cNvGrpSpPr/>
          <p:nvPr/>
        </p:nvGrpSpPr>
        <p:grpSpPr>
          <a:xfrm>
            <a:off x="2544444" y="1827476"/>
            <a:ext cx="369068" cy="289004"/>
            <a:chOff x="-41526450" y="3653375"/>
            <a:chExt cx="315875" cy="247350"/>
          </a:xfrm>
        </p:grpSpPr>
        <p:sp>
          <p:nvSpPr>
            <p:cNvPr id="5008" name="Google Shape;5008;p59"/>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9"/>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0" name="Google Shape;5010;p59"/>
          <p:cNvGrpSpPr/>
          <p:nvPr/>
        </p:nvGrpSpPr>
        <p:grpSpPr>
          <a:xfrm>
            <a:off x="2545831" y="2190140"/>
            <a:ext cx="366293" cy="369974"/>
            <a:chOff x="-41526450" y="3951100"/>
            <a:chExt cx="313500" cy="316650"/>
          </a:xfrm>
        </p:grpSpPr>
        <p:sp>
          <p:nvSpPr>
            <p:cNvPr id="5011" name="Google Shape;5011;p59"/>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9"/>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9"/>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4" name="Google Shape;5014;p59"/>
          <p:cNvGrpSpPr/>
          <p:nvPr/>
        </p:nvGrpSpPr>
        <p:grpSpPr>
          <a:xfrm>
            <a:off x="1311086" y="2684269"/>
            <a:ext cx="339595" cy="371814"/>
            <a:chOff x="-39625900" y="3238300"/>
            <a:chExt cx="290650" cy="318225"/>
          </a:xfrm>
        </p:grpSpPr>
        <p:sp>
          <p:nvSpPr>
            <p:cNvPr id="5015" name="Google Shape;5015;p59"/>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9"/>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7" name="Google Shape;5017;p59"/>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8" name="Google Shape;5018;p59"/>
          <p:cNvGrpSpPr/>
          <p:nvPr/>
        </p:nvGrpSpPr>
        <p:grpSpPr>
          <a:xfrm>
            <a:off x="1305137" y="3600730"/>
            <a:ext cx="366293" cy="370441"/>
            <a:chOff x="-39647175" y="3972000"/>
            <a:chExt cx="313500" cy="317050"/>
          </a:xfrm>
        </p:grpSpPr>
        <p:sp>
          <p:nvSpPr>
            <p:cNvPr id="5019" name="Google Shape;5019;p59"/>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9"/>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9"/>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2" name="Google Shape;5022;p59"/>
          <p:cNvGrpSpPr/>
          <p:nvPr/>
        </p:nvGrpSpPr>
        <p:grpSpPr>
          <a:xfrm>
            <a:off x="3474265" y="2664728"/>
            <a:ext cx="375495" cy="370879"/>
            <a:chOff x="-37808850" y="3221575"/>
            <a:chExt cx="321375" cy="317425"/>
          </a:xfrm>
        </p:grpSpPr>
        <p:sp>
          <p:nvSpPr>
            <p:cNvPr id="5023" name="Google Shape;5023;p59"/>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9"/>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5" name="Google Shape;5025;p59"/>
          <p:cNvGrpSpPr/>
          <p:nvPr/>
        </p:nvGrpSpPr>
        <p:grpSpPr>
          <a:xfrm>
            <a:off x="3483038" y="3186759"/>
            <a:ext cx="372749" cy="241158"/>
            <a:chOff x="-37806500" y="3643030"/>
            <a:chExt cx="319025" cy="206400"/>
          </a:xfrm>
        </p:grpSpPr>
        <p:sp>
          <p:nvSpPr>
            <p:cNvPr id="5026" name="Google Shape;5026;p59"/>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9"/>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8" name="Google Shape;5028;p59"/>
          <p:cNvGrpSpPr/>
          <p:nvPr/>
        </p:nvGrpSpPr>
        <p:grpSpPr>
          <a:xfrm>
            <a:off x="3485346" y="3579056"/>
            <a:ext cx="368134" cy="371814"/>
            <a:chOff x="-37804925" y="3953450"/>
            <a:chExt cx="315075" cy="318225"/>
          </a:xfrm>
        </p:grpSpPr>
        <p:sp>
          <p:nvSpPr>
            <p:cNvPr id="5029" name="Google Shape;5029;p59"/>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9"/>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9"/>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2" name="Google Shape;5032;p59"/>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3" name="Google Shape;5033;p59"/>
          <p:cNvGrpSpPr/>
          <p:nvPr/>
        </p:nvGrpSpPr>
        <p:grpSpPr>
          <a:xfrm>
            <a:off x="4840364" y="1328538"/>
            <a:ext cx="355663" cy="308725"/>
            <a:chOff x="-28462125" y="3199700"/>
            <a:chExt cx="298550" cy="259150"/>
          </a:xfrm>
        </p:grpSpPr>
        <p:sp>
          <p:nvSpPr>
            <p:cNvPr id="5034" name="Google Shape;5034;p59"/>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9"/>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9"/>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7" name="Google Shape;5037;p59"/>
          <p:cNvGrpSpPr/>
          <p:nvPr/>
        </p:nvGrpSpPr>
        <p:grpSpPr>
          <a:xfrm>
            <a:off x="4841317" y="1763228"/>
            <a:ext cx="353757" cy="352833"/>
            <a:chOff x="-28461325" y="3545475"/>
            <a:chExt cx="296950" cy="296175"/>
          </a:xfrm>
        </p:grpSpPr>
        <p:sp>
          <p:nvSpPr>
            <p:cNvPr id="5038" name="Google Shape;5038;p59"/>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9"/>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9"/>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9"/>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9"/>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9"/>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4" name="Google Shape;5044;p59"/>
          <p:cNvGrpSpPr/>
          <p:nvPr/>
        </p:nvGrpSpPr>
        <p:grpSpPr>
          <a:xfrm>
            <a:off x="4837550" y="2213272"/>
            <a:ext cx="361292" cy="352803"/>
            <a:chOff x="-28463700" y="3914875"/>
            <a:chExt cx="303275" cy="296150"/>
          </a:xfrm>
        </p:grpSpPr>
        <p:sp>
          <p:nvSpPr>
            <p:cNvPr id="5045" name="Google Shape;5045;p59"/>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9"/>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7" name="Google Shape;5047;p59"/>
          <p:cNvGrpSpPr/>
          <p:nvPr/>
        </p:nvGrpSpPr>
        <p:grpSpPr>
          <a:xfrm>
            <a:off x="7072335" y="1369355"/>
            <a:ext cx="351880" cy="227092"/>
            <a:chOff x="-26573400" y="3224125"/>
            <a:chExt cx="295375" cy="190625"/>
          </a:xfrm>
        </p:grpSpPr>
        <p:sp>
          <p:nvSpPr>
            <p:cNvPr id="5048" name="Google Shape;5048;p59"/>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9"/>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0" name="Google Shape;5050;p59"/>
          <p:cNvGrpSpPr/>
          <p:nvPr/>
        </p:nvGrpSpPr>
        <p:grpSpPr>
          <a:xfrm>
            <a:off x="7072335" y="1763690"/>
            <a:ext cx="351880" cy="351910"/>
            <a:chOff x="-26573400" y="3546250"/>
            <a:chExt cx="295375" cy="295400"/>
          </a:xfrm>
        </p:grpSpPr>
        <p:sp>
          <p:nvSpPr>
            <p:cNvPr id="5051" name="Google Shape;5051;p59"/>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9"/>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9"/>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9"/>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9"/>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6" name="Google Shape;5056;p59"/>
          <p:cNvGrpSpPr/>
          <p:nvPr/>
        </p:nvGrpSpPr>
        <p:grpSpPr>
          <a:xfrm>
            <a:off x="7060615" y="2213599"/>
            <a:ext cx="375319" cy="352148"/>
            <a:chOff x="-26583625" y="3917025"/>
            <a:chExt cx="315050" cy="295600"/>
          </a:xfrm>
        </p:grpSpPr>
        <p:sp>
          <p:nvSpPr>
            <p:cNvPr id="5057" name="Google Shape;5057;p59"/>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9"/>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9"/>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9"/>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1" name="Google Shape;5061;p59"/>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2" name="Google Shape;5062;p59"/>
          <p:cNvGrpSpPr/>
          <p:nvPr/>
        </p:nvGrpSpPr>
        <p:grpSpPr>
          <a:xfrm>
            <a:off x="5759130" y="3172629"/>
            <a:ext cx="289039" cy="352833"/>
            <a:chOff x="-24694925" y="3518700"/>
            <a:chExt cx="242625" cy="296175"/>
          </a:xfrm>
        </p:grpSpPr>
        <p:sp>
          <p:nvSpPr>
            <p:cNvPr id="5063" name="Google Shape;5063;p59"/>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9"/>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9"/>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9"/>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7" name="Google Shape;5067;p59"/>
          <p:cNvGrpSpPr/>
          <p:nvPr/>
        </p:nvGrpSpPr>
        <p:grpSpPr>
          <a:xfrm>
            <a:off x="5758668" y="3622657"/>
            <a:ext cx="289962" cy="352833"/>
            <a:chOff x="-24709100" y="3888875"/>
            <a:chExt cx="243400" cy="296175"/>
          </a:xfrm>
        </p:grpSpPr>
        <p:sp>
          <p:nvSpPr>
            <p:cNvPr id="5068" name="Google Shape;5068;p59"/>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9"/>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9"/>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1" name="Google Shape;5071;p59"/>
          <p:cNvGrpSpPr/>
          <p:nvPr/>
        </p:nvGrpSpPr>
        <p:grpSpPr>
          <a:xfrm>
            <a:off x="7958668" y="2695320"/>
            <a:ext cx="356556" cy="349557"/>
            <a:chOff x="-22863675" y="3131775"/>
            <a:chExt cx="299300" cy="293425"/>
          </a:xfrm>
        </p:grpSpPr>
        <p:sp>
          <p:nvSpPr>
            <p:cNvPr id="5072" name="Google Shape;5072;p59"/>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9"/>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9"/>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59"/>
          <p:cNvGrpSpPr/>
          <p:nvPr/>
        </p:nvGrpSpPr>
        <p:grpSpPr>
          <a:xfrm>
            <a:off x="5301532" y="1306499"/>
            <a:ext cx="310602" cy="352803"/>
            <a:chOff x="-28069875" y="3175300"/>
            <a:chExt cx="260725" cy="296150"/>
          </a:xfrm>
        </p:grpSpPr>
        <p:sp>
          <p:nvSpPr>
            <p:cNvPr id="5076" name="Google Shape;5076;p59"/>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9"/>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9"/>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9"/>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9"/>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9"/>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9"/>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9"/>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9"/>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85" name="Google Shape;5085;p59"/>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6" name="Google Shape;5086;p59"/>
          <p:cNvGrpSpPr/>
          <p:nvPr/>
        </p:nvGrpSpPr>
        <p:grpSpPr>
          <a:xfrm>
            <a:off x="5342810" y="2213733"/>
            <a:ext cx="228045" cy="351880"/>
            <a:chOff x="-28032075" y="3916450"/>
            <a:chExt cx="191425" cy="295375"/>
          </a:xfrm>
        </p:grpSpPr>
        <p:sp>
          <p:nvSpPr>
            <p:cNvPr id="5087" name="Google Shape;5087;p59"/>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9"/>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9"/>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59"/>
          <p:cNvGrpSpPr/>
          <p:nvPr/>
        </p:nvGrpSpPr>
        <p:grpSpPr>
          <a:xfrm>
            <a:off x="7508157" y="1306484"/>
            <a:ext cx="352833" cy="352833"/>
            <a:chOff x="-26201650" y="3176075"/>
            <a:chExt cx="296175" cy="296175"/>
          </a:xfrm>
        </p:grpSpPr>
        <p:sp>
          <p:nvSpPr>
            <p:cNvPr id="5091" name="Google Shape;5091;p59"/>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9"/>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59"/>
          <p:cNvGrpSpPr/>
          <p:nvPr/>
        </p:nvGrpSpPr>
        <p:grpSpPr>
          <a:xfrm>
            <a:off x="7507680" y="1763705"/>
            <a:ext cx="353786" cy="351880"/>
            <a:chOff x="-26204800" y="3547050"/>
            <a:chExt cx="296975" cy="295375"/>
          </a:xfrm>
        </p:grpSpPr>
        <p:sp>
          <p:nvSpPr>
            <p:cNvPr id="5094" name="Google Shape;5094;p59"/>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9"/>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96" name="Google Shape;5096;p59"/>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7" name="Google Shape;5097;p59"/>
          <p:cNvGrpSpPr/>
          <p:nvPr/>
        </p:nvGrpSpPr>
        <p:grpSpPr>
          <a:xfrm>
            <a:off x="6178935" y="2693683"/>
            <a:ext cx="345328" cy="352833"/>
            <a:chOff x="-24353875" y="3147725"/>
            <a:chExt cx="289875" cy="296175"/>
          </a:xfrm>
        </p:grpSpPr>
        <p:sp>
          <p:nvSpPr>
            <p:cNvPr id="5098" name="Google Shape;5098;p59"/>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9"/>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59"/>
          <p:cNvGrpSpPr/>
          <p:nvPr/>
        </p:nvGrpSpPr>
        <p:grpSpPr>
          <a:xfrm>
            <a:off x="6186917" y="3173090"/>
            <a:ext cx="329365" cy="351910"/>
            <a:chOff x="-24344425" y="3519475"/>
            <a:chExt cx="276475" cy="295400"/>
          </a:xfrm>
        </p:grpSpPr>
        <p:sp>
          <p:nvSpPr>
            <p:cNvPr id="5101" name="Google Shape;5101;p59"/>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9"/>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59"/>
          <p:cNvGrpSpPr/>
          <p:nvPr/>
        </p:nvGrpSpPr>
        <p:grpSpPr>
          <a:xfrm>
            <a:off x="6176597" y="3625010"/>
            <a:ext cx="350004" cy="348128"/>
            <a:chOff x="-24353075" y="3891250"/>
            <a:chExt cx="293800" cy="292225"/>
          </a:xfrm>
        </p:grpSpPr>
        <p:sp>
          <p:nvSpPr>
            <p:cNvPr id="5104" name="Google Shape;5104;p59"/>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9"/>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6" name="Google Shape;5106;p59"/>
          <p:cNvGrpSpPr/>
          <p:nvPr/>
        </p:nvGrpSpPr>
        <p:grpSpPr>
          <a:xfrm>
            <a:off x="7960068" y="3173313"/>
            <a:ext cx="353757" cy="351463"/>
            <a:chOff x="-22845575" y="3504075"/>
            <a:chExt cx="296950" cy="295025"/>
          </a:xfrm>
        </p:grpSpPr>
        <p:sp>
          <p:nvSpPr>
            <p:cNvPr id="5107" name="Google Shape;5107;p59"/>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9"/>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9" name="Google Shape;5109;p59"/>
          <p:cNvGrpSpPr/>
          <p:nvPr/>
        </p:nvGrpSpPr>
        <p:grpSpPr>
          <a:xfrm>
            <a:off x="5753249" y="1306961"/>
            <a:ext cx="299344" cy="351880"/>
            <a:chOff x="-27691025" y="3175300"/>
            <a:chExt cx="251275" cy="295375"/>
          </a:xfrm>
        </p:grpSpPr>
        <p:sp>
          <p:nvSpPr>
            <p:cNvPr id="5110" name="Google Shape;5110;p59"/>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9"/>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9"/>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9"/>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59"/>
          <p:cNvGrpSpPr/>
          <p:nvPr/>
        </p:nvGrpSpPr>
        <p:grpSpPr>
          <a:xfrm>
            <a:off x="5725566" y="1825637"/>
            <a:ext cx="354710" cy="228015"/>
            <a:chOff x="-27721750" y="3598250"/>
            <a:chExt cx="297750" cy="191400"/>
          </a:xfrm>
        </p:grpSpPr>
        <p:sp>
          <p:nvSpPr>
            <p:cNvPr id="5115" name="Google Shape;5115;p59"/>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9"/>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59"/>
          <p:cNvGrpSpPr/>
          <p:nvPr/>
        </p:nvGrpSpPr>
        <p:grpSpPr>
          <a:xfrm>
            <a:off x="5726966" y="2219183"/>
            <a:ext cx="351910" cy="340980"/>
            <a:chOff x="-27719400" y="3925600"/>
            <a:chExt cx="295400" cy="286225"/>
          </a:xfrm>
        </p:grpSpPr>
        <p:sp>
          <p:nvSpPr>
            <p:cNvPr id="5118" name="Google Shape;5118;p59"/>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9"/>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59"/>
          <p:cNvGrpSpPr/>
          <p:nvPr/>
        </p:nvGrpSpPr>
        <p:grpSpPr>
          <a:xfrm>
            <a:off x="7948238" y="1306023"/>
            <a:ext cx="353757" cy="353757"/>
            <a:chOff x="-25834600" y="3176875"/>
            <a:chExt cx="296950" cy="296950"/>
          </a:xfrm>
        </p:grpSpPr>
        <p:sp>
          <p:nvSpPr>
            <p:cNvPr id="5121" name="Google Shape;5121;p59"/>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9"/>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9"/>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9"/>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9"/>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59"/>
          <p:cNvGrpSpPr/>
          <p:nvPr/>
        </p:nvGrpSpPr>
        <p:grpSpPr>
          <a:xfrm>
            <a:off x="7948238" y="1774024"/>
            <a:ext cx="353757" cy="331241"/>
            <a:chOff x="-25834600" y="3564375"/>
            <a:chExt cx="296950" cy="278050"/>
          </a:xfrm>
        </p:grpSpPr>
        <p:sp>
          <p:nvSpPr>
            <p:cNvPr id="5127" name="Google Shape;5127;p59"/>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9"/>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9"/>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9"/>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9"/>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9"/>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9"/>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9"/>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5" name="Google Shape;5135;p59"/>
          <p:cNvGrpSpPr/>
          <p:nvPr/>
        </p:nvGrpSpPr>
        <p:grpSpPr>
          <a:xfrm>
            <a:off x="7946362" y="2213376"/>
            <a:ext cx="357509" cy="352595"/>
            <a:chOff x="-25834600" y="3915850"/>
            <a:chExt cx="300100" cy="295975"/>
          </a:xfrm>
        </p:grpSpPr>
        <p:sp>
          <p:nvSpPr>
            <p:cNvPr id="5136" name="Google Shape;5136;p59"/>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9"/>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9"/>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59"/>
          <p:cNvGrpSpPr/>
          <p:nvPr/>
        </p:nvGrpSpPr>
        <p:grpSpPr>
          <a:xfrm>
            <a:off x="6681790" y="2694606"/>
            <a:ext cx="228968" cy="350987"/>
            <a:chOff x="-23930925" y="3149300"/>
            <a:chExt cx="192200" cy="294625"/>
          </a:xfrm>
        </p:grpSpPr>
        <p:sp>
          <p:nvSpPr>
            <p:cNvPr id="5140" name="Google Shape;5140;p59"/>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9"/>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9"/>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9"/>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59"/>
          <p:cNvGrpSpPr/>
          <p:nvPr/>
        </p:nvGrpSpPr>
        <p:grpSpPr>
          <a:xfrm>
            <a:off x="6638620" y="3173090"/>
            <a:ext cx="315307" cy="351910"/>
            <a:chOff x="-23962425" y="3519475"/>
            <a:chExt cx="264675" cy="295400"/>
          </a:xfrm>
        </p:grpSpPr>
        <p:sp>
          <p:nvSpPr>
            <p:cNvPr id="5145" name="Google Shape;5145;p59"/>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9"/>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7" name="Google Shape;5147;p59"/>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8" name="Google Shape;5148;p59"/>
          <p:cNvGrpSpPr/>
          <p:nvPr/>
        </p:nvGrpSpPr>
        <p:grpSpPr>
          <a:xfrm>
            <a:off x="8017295" y="3623134"/>
            <a:ext cx="239302" cy="351880"/>
            <a:chOff x="-22788075" y="3904625"/>
            <a:chExt cx="200875" cy="295375"/>
          </a:xfrm>
        </p:grpSpPr>
        <p:sp>
          <p:nvSpPr>
            <p:cNvPr id="5149" name="Google Shape;5149;p59"/>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9"/>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9"/>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9"/>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3" name="Google Shape;5153;p59"/>
          <p:cNvGrpSpPr/>
          <p:nvPr/>
        </p:nvGrpSpPr>
        <p:grpSpPr>
          <a:xfrm>
            <a:off x="6172593" y="1306499"/>
            <a:ext cx="354710" cy="352803"/>
            <a:chOff x="-27351575" y="3175300"/>
            <a:chExt cx="297750" cy="296150"/>
          </a:xfrm>
        </p:grpSpPr>
        <p:sp>
          <p:nvSpPr>
            <p:cNvPr id="5154" name="Google Shape;5154;p59"/>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9"/>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9"/>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9"/>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59"/>
          <p:cNvGrpSpPr/>
          <p:nvPr/>
        </p:nvGrpSpPr>
        <p:grpSpPr>
          <a:xfrm>
            <a:off x="6218402" y="1758809"/>
            <a:ext cx="269293" cy="353072"/>
            <a:chOff x="-27313750" y="3545275"/>
            <a:chExt cx="226050" cy="296375"/>
          </a:xfrm>
        </p:grpSpPr>
        <p:sp>
          <p:nvSpPr>
            <p:cNvPr id="5159" name="Google Shape;5159;p59"/>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9"/>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9"/>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59"/>
          <p:cNvGrpSpPr/>
          <p:nvPr/>
        </p:nvGrpSpPr>
        <p:grpSpPr>
          <a:xfrm>
            <a:off x="6172593" y="2211380"/>
            <a:ext cx="354710" cy="356586"/>
            <a:chOff x="-27351575" y="3915650"/>
            <a:chExt cx="297750" cy="299325"/>
          </a:xfrm>
        </p:grpSpPr>
        <p:sp>
          <p:nvSpPr>
            <p:cNvPr id="5163" name="Google Shape;5163;p59"/>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9"/>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5" name="Google Shape;5165;p59"/>
          <p:cNvGrpSpPr/>
          <p:nvPr/>
        </p:nvGrpSpPr>
        <p:grpSpPr>
          <a:xfrm>
            <a:off x="4860084" y="2693579"/>
            <a:ext cx="319060" cy="353042"/>
            <a:chOff x="-25445525" y="3175900"/>
            <a:chExt cx="267825" cy="296350"/>
          </a:xfrm>
        </p:grpSpPr>
        <p:sp>
          <p:nvSpPr>
            <p:cNvPr id="5166" name="Google Shape;5166;p59"/>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9"/>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9"/>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59"/>
          <p:cNvGrpSpPr/>
          <p:nvPr/>
        </p:nvGrpSpPr>
        <p:grpSpPr>
          <a:xfrm>
            <a:off x="4841797" y="3183902"/>
            <a:ext cx="355633" cy="330288"/>
            <a:chOff x="-25465200" y="3565175"/>
            <a:chExt cx="298525" cy="277250"/>
          </a:xfrm>
        </p:grpSpPr>
        <p:sp>
          <p:nvSpPr>
            <p:cNvPr id="5170" name="Google Shape;5170;p59"/>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9"/>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2" name="Google Shape;5172;p59"/>
          <p:cNvGrpSpPr/>
          <p:nvPr/>
        </p:nvGrpSpPr>
        <p:grpSpPr>
          <a:xfrm>
            <a:off x="4841336" y="3623432"/>
            <a:ext cx="356556" cy="351285"/>
            <a:chOff x="-25465200" y="3916150"/>
            <a:chExt cx="299300" cy="294875"/>
          </a:xfrm>
        </p:grpSpPr>
        <p:sp>
          <p:nvSpPr>
            <p:cNvPr id="5173" name="Google Shape;5173;p59"/>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9"/>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5" name="Google Shape;5175;p59"/>
          <p:cNvGrpSpPr/>
          <p:nvPr/>
        </p:nvGrpSpPr>
        <p:grpSpPr>
          <a:xfrm>
            <a:off x="7068775" y="2693698"/>
            <a:ext cx="351880" cy="352803"/>
            <a:chOff x="-23615075" y="3148525"/>
            <a:chExt cx="295375" cy="296150"/>
          </a:xfrm>
        </p:grpSpPr>
        <p:sp>
          <p:nvSpPr>
            <p:cNvPr id="5176" name="Google Shape;5176;p59"/>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9"/>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9"/>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9"/>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0" name="Google Shape;5180;p59"/>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1" name="Google Shape;5181;p59"/>
          <p:cNvGrpSpPr/>
          <p:nvPr/>
        </p:nvGrpSpPr>
        <p:grpSpPr>
          <a:xfrm>
            <a:off x="7068299" y="3632977"/>
            <a:ext cx="352833" cy="332194"/>
            <a:chOff x="-23615075" y="3906200"/>
            <a:chExt cx="296175" cy="278850"/>
          </a:xfrm>
        </p:grpSpPr>
        <p:sp>
          <p:nvSpPr>
            <p:cNvPr id="5182" name="Google Shape;5182;p59"/>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9"/>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9"/>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5" name="Google Shape;5185;p59"/>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6" name="Google Shape;5186;p59"/>
          <p:cNvGrpSpPr/>
          <p:nvPr/>
        </p:nvGrpSpPr>
        <p:grpSpPr>
          <a:xfrm>
            <a:off x="6617268" y="1306618"/>
            <a:ext cx="353757" cy="352565"/>
            <a:chOff x="-26980600" y="3175500"/>
            <a:chExt cx="296950" cy="295950"/>
          </a:xfrm>
        </p:grpSpPr>
        <p:sp>
          <p:nvSpPr>
            <p:cNvPr id="5187" name="Google Shape;5187;p59"/>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9"/>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9"/>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0" name="Google Shape;5190;p59"/>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91" name="Google Shape;5191;p59"/>
          <p:cNvGrpSpPr/>
          <p:nvPr/>
        </p:nvGrpSpPr>
        <p:grpSpPr>
          <a:xfrm>
            <a:off x="6617744" y="2245154"/>
            <a:ext cx="352803" cy="289039"/>
            <a:chOff x="-26981375" y="3951875"/>
            <a:chExt cx="296150" cy="242625"/>
          </a:xfrm>
        </p:grpSpPr>
        <p:sp>
          <p:nvSpPr>
            <p:cNvPr id="5192" name="Google Shape;5192;p59"/>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9"/>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9"/>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5" name="Google Shape;5195;p59"/>
          <p:cNvGrpSpPr/>
          <p:nvPr/>
        </p:nvGrpSpPr>
        <p:grpSpPr>
          <a:xfrm>
            <a:off x="5282787" y="2692745"/>
            <a:ext cx="351910" cy="354710"/>
            <a:chOff x="-25094250" y="3176075"/>
            <a:chExt cx="295400" cy="297750"/>
          </a:xfrm>
        </p:grpSpPr>
        <p:sp>
          <p:nvSpPr>
            <p:cNvPr id="5196" name="Google Shape;5196;p59"/>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9"/>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9"/>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9" name="Google Shape;5199;p59"/>
          <p:cNvGrpSpPr/>
          <p:nvPr/>
        </p:nvGrpSpPr>
        <p:grpSpPr>
          <a:xfrm>
            <a:off x="5282787" y="3173106"/>
            <a:ext cx="351910" cy="351880"/>
            <a:chOff x="-25094250" y="3547050"/>
            <a:chExt cx="295400" cy="295375"/>
          </a:xfrm>
        </p:grpSpPr>
        <p:sp>
          <p:nvSpPr>
            <p:cNvPr id="5200" name="Google Shape;5200;p59"/>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9"/>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9"/>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9"/>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9"/>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5" name="Google Shape;5205;p59"/>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6" name="Google Shape;5206;p59"/>
          <p:cNvGrpSpPr/>
          <p:nvPr/>
        </p:nvGrpSpPr>
        <p:grpSpPr>
          <a:xfrm>
            <a:off x="7514864" y="2693698"/>
            <a:ext cx="352803" cy="352803"/>
            <a:chOff x="-23245675" y="3148525"/>
            <a:chExt cx="296150" cy="296150"/>
          </a:xfrm>
        </p:grpSpPr>
        <p:sp>
          <p:nvSpPr>
            <p:cNvPr id="5207" name="Google Shape;5207;p59"/>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9"/>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9"/>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0" name="Google Shape;5210;p59"/>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1" name="Google Shape;5211;p59"/>
          <p:cNvGrpSpPr/>
          <p:nvPr/>
        </p:nvGrpSpPr>
        <p:grpSpPr>
          <a:xfrm>
            <a:off x="7515325" y="3622672"/>
            <a:ext cx="351880" cy="352803"/>
            <a:chOff x="-23244900" y="3888100"/>
            <a:chExt cx="295375" cy="296150"/>
          </a:xfrm>
        </p:grpSpPr>
        <p:sp>
          <p:nvSpPr>
            <p:cNvPr id="5212" name="Google Shape;5212;p59"/>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9"/>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9"/>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9"/>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9"/>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9"/>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9"/>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9"/>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9"/>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9"/>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9"/>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3" name="Google Shape;5223;p59"/>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9"/>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225" name="Google Shape;5225;p59"/>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229" name="Shape 5229"/>
        <p:cNvGrpSpPr/>
        <p:nvPr/>
      </p:nvGrpSpPr>
      <p:grpSpPr>
        <a:xfrm>
          <a:off x="0" y="0"/>
          <a:ext cx="0" cy="0"/>
          <a:chOff x="0" y="0"/>
          <a:chExt cx="0" cy="0"/>
        </a:xfrm>
      </p:grpSpPr>
      <p:sp>
        <p:nvSpPr>
          <p:cNvPr id="5230" name="Google Shape;5230;p60"/>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1" name="Google Shape;5231;p60"/>
          <p:cNvGrpSpPr/>
          <p:nvPr/>
        </p:nvGrpSpPr>
        <p:grpSpPr>
          <a:xfrm>
            <a:off x="832654" y="1819647"/>
            <a:ext cx="367261" cy="367261"/>
            <a:chOff x="-65145700" y="3727425"/>
            <a:chExt cx="317425" cy="317425"/>
          </a:xfrm>
        </p:grpSpPr>
        <p:sp>
          <p:nvSpPr>
            <p:cNvPr id="5232" name="Google Shape;5232;p60"/>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0"/>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4" name="Google Shape;5234;p60"/>
          <p:cNvGrpSpPr/>
          <p:nvPr/>
        </p:nvGrpSpPr>
        <p:grpSpPr>
          <a:xfrm>
            <a:off x="835851" y="2248561"/>
            <a:ext cx="360868" cy="367261"/>
            <a:chOff x="-65144125" y="4094450"/>
            <a:chExt cx="311900" cy="317425"/>
          </a:xfrm>
        </p:grpSpPr>
        <p:sp>
          <p:nvSpPr>
            <p:cNvPr id="5235" name="Google Shape;5235;p60"/>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0"/>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0"/>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38" name="Google Shape;5238;p60"/>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9" name="Google Shape;5239;p60"/>
          <p:cNvGrpSpPr/>
          <p:nvPr/>
        </p:nvGrpSpPr>
        <p:grpSpPr>
          <a:xfrm>
            <a:off x="3039420" y="1819256"/>
            <a:ext cx="370645" cy="368042"/>
            <a:chOff x="-63250675" y="3744075"/>
            <a:chExt cx="320350" cy="318100"/>
          </a:xfrm>
        </p:grpSpPr>
        <p:sp>
          <p:nvSpPr>
            <p:cNvPr id="5240" name="Google Shape;5240;p60"/>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0"/>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0"/>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60"/>
          <p:cNvGrpSpPr/>
          <p:nvPr/>
        </p:nvGrpSpPr>
        <p:grpSpPr>
          <a:xfrm>
            <a:off x="3041112" y="2248561"/>
            <a:ext cx="367261" cy="367261"/>
            <a:chOff x="-63250675" y="4110200"/>
            <a:chExt cx="317425" cy="317425"/>
          </a:xfrm>
        </p:grpSpPr>
        <p:sp>
          <p:nvSpPr>
            <p:cNvPr id="5244" name="Google Shape;5244;p60"/>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0"/>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0"/>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0"/>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0"/>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0"/>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0"/>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0"/>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0"/>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3" name="Google Shape;5253;p60"/>
          <p:cNvGrpSpPr/>
          <p:nvPr/>
        </p:nvGrpSpPr>
        <p:grpSpPr>
          <a:xfrm>
            <a:off x="1720159" y="2745656"/>
            <a:ext cx="359075" cy="358844"/>
            <a:chOff x="-61351725" y="3372400"/>
            <a:chExt cx="310350" cy="310150"/>
          </a:xfrm>
        </p:grpSpPr>
        <p:sp>
          <p:nvSpPr>
            <p:cNvPr id="5254" name="Google Shape;5254;p60"/>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0"/>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0"/>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7" name="Google Shape;5257;p60"/>
          <p:cNvGrpSpPr/>
          <p:nvPr/>
        </p:nvGrpSpPr>
        <p:grpSpPr>
          <a:xfrm>
            <a:off x="1716514" y="3208713"/>
            <a:ext cx="366364" cy="333534"/>
            <a:chOff x="-61354875" y="3751050"/>
            <a:chExt cx="316650" cy="288275"/>
          </a:xfrm>
        </p:grpSpPr>
        <p:sp>
          <p:nvSpPr>
            <p:cNvPr id="5258" name="Google Shape;5258;p60"/>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0"/>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0"/>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60"/>
          <p:cNvGrpSpPr/>
          <p:nvPr/>
        </p:nvGrpSpPr>
        <p:grpSpPr>
          <a:xfrm>
            <a:off x="1716514" y="3650352"/>
            <a:ext cx="366364" cy="367290"/>
            <a:chOff x="-61354875" y="4101525"/>
            <a:chExt cx="316650" cy="317450"/>
          </a:xfrm>
        </p:grpSpPr>
        <p:sp>
          <p:nvSpPr>
            <p:cNvPr id="5262" name="Google Shape;5262;p60"/>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0"/>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4" name="Google Shape;5264;p60"/>
          <p:cNvGrpSpPr/>
          <p:nvPr/>
        </p:nvGrpSpPr>
        <p:grpSpPr>
          <a:xfrm>
            <a:off x="3932949" y="2742228"/>
            <a:ext cx="368157" cy="365699"/>
            <a:chOff x="-59470075" y="3308975"/>
            <a:chExt cx="318200" cy="316075"/>
          </a:xfrm>
        </p:grpSpPr>
        <p:sp>
          <p:nvSpPr>
            <p:cNvPr id="5265" name="Google Shape;5265;p60"/>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0"/>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0"/>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0"/>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0"/>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0"/>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0"/>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0"/>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0"/>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4" name="Google Shape;5274;p60"/>
          <p:cNvGrpSpPr/>
          <p:nvPr/>
        </p:nvGrpSpPr>
        <p:grpSpPr>
          <a:xfrm>
            <a:off x="1278379" y="1377933"/>
            <a:ext cx="367261" cy="364686"/>
            <a:chOff x="-64781025" y="3361050"/>
            <a:chExt cx="317425" cy="315200"/>
          </a:xfrm>
        </p:grpSpPr>
        <p:sp>
          <p:nvSpPr>
            <p:cNvPr id="5275" name="Google Shape;5275;p60"/>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0"/>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0"/>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0"/>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9" name="Google Shape;5279;p60"/>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0"/>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0"/>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82" name="Google Shape;5282;p60"/>
          <p:cNvGrpSpPr/>
          <p:nvPr/>
        </p:nvGrpSpPr>
        <p:grpSpPr>
          <a:xfrm>
            <a:off x="3482779" y="1819372"/>
            <a:ext cx="382765" cy="367810"/>
            <a:chOff x="-62890750" y="3747425"/>
            <a:chExt cx="330825" cy="317900"/>
          </a:xfrm>
        </p:grpSpPr>
        <p:sp>
          <p:nvSpPr>
            <p:cNvPr id="5283" name="Google Shape;5283;p60"/>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0"/>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0"/>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0"/>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0"/>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0"/>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0"/>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0"/>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0"/>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0"/>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0"/>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0"/>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0"/>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0"/>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60"/>
          <p:cNvGrpSpPr/>
          <p:nvPr/>
        </p:nvGrpSpPr>
        <p:grpSpPr>
          <a:xfrm>
            <a:off x="3490531" y="2249009"/>
            <a:ext cx="367261" cy="366364"/>
            <a:chOff x="-62884425" y="4111775"/>
            <a:chExt cx="317425" cy="316650"/>
          </a:xfrm>
        </p:grpSpPr>
        <p:sp>
          <p:nvSpPr>
            <p:cNvPr id="5298" name="Google Shape;5298;p60"/>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0"/>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60"/>
          <p:cNvGrpSpPr/>
          <p:nvPr/>
        </p:nvGrpSpPr>
        <p:grpSpPr>
          <a:xfrm>
            <a:off x="2163165" y="2745078"/>
            <a:ext cx="365438" cy="360001"/>
            <a:chOff x="-60991775" y="3376900"/>
            <a:chExt cx="315850" cy="311150"/>
          </a:xfrm>
        </p:grpSpPr>
        <p:sp>
          <p:nvSpPr>
            <p:cNvPr id="5301" name="Google Shape;5301;p60"/>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0"/>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0"/>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4" name="Google Shape;5304;p60"/>
          <p:cNvGrpSpPr/>
          <p:nvPr/>
        </p:nvGrpSpPr>
        <p:grpSpPr>
          <a:xfrm>
            <a:off x="2162702" y="3195942"/>
            <a:ext cx="366364" cy="359075"/>
            <a:chOff x="-60988625" y="3740800"/>
            <a:chExt cx="316650" cy="310350"/>
          </a:xfrm>
        </p:grpSpPr>
        <p:sp>
          <p:nvSpPr>
            <p:cNvPr id="5305" name="Google Shape;5305;p60"/>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0"/>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0"/>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8" name="Google Shape;5308;p60"/>
          <p:cNvGrpSpPr/>
          <p:nvPr/>
        </p:nvGrpSpPr>
        <p:grpSpPr>
          <a:xfrm>
            <a:off x="2162702" y="3651393"/>
            <a:ext cx="366364" cy="365207"/>
            <a:chOff x="-60987850" y="4100950"/>
            <a:chExt cx="316650" cy="315650"/>
          </a:xfrm>
        </p:grpSpPr>
        <p:sp>
          <p:nvSpPr>
            <p:cNvPr id="5309" name="Google Shape;5309;p60"/>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0"/>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0"/>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0"/>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0"/>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60"/>
          <p:cNvGrpSpPr/>
          <p:nvPr/>
        </p:nvGrpSpPr>
        <p:grpSpPr>
          <a:xfrm>
            <a:off x="3932486" y="3196853"/>
            <a:ext cx="369083" cy="357253"/>
            <a:chOff x="-59447250" y="3706150"/>
            <a:chExt cx="319000" cy="308775"/>
          </a:xfrm>
        </p:grpSpPr>
        <p:sp>
          <p:nvSpPr>
            <p:cNvPr id="5315" name="Google Shape;5315;p60"/>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0"/>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0"/>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0"/>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9" name="Google Shape;5319;p60"/>
          <p:cNvGrpSpPr/>
          <p:nvPr/>
        </p:nvGrpSpPr>
        <p:grpSpPr>
          <a:xfrm>
            <a:off x="1721214" y="1378164"/>
            <a:ext cx="368186" cy="364224"/>
            <a:chOff x="-64406125" y="3362225"/>
            <a:chExt cx="318225" cy="314800"/>
          </a:xfrm>
        </p:grpSpPr>
        <p:sp>
          <p:nvSpPr>
            <p:cNvPr id="5320" name="Google Shape;5320;p60"/>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0"/>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2" name="Google Shape;5322;p60"/>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3" name="Google Shape;5323;p60"/>
          <p:cNvGrpSpPr/>
          <p:nvPr/>
        </p:nvGrpSpPr>
        <p:grpSpPr>
          <a:xfrm>
            <a:off x="1721677" y="2249009"/>
            <a:ext cx="367261" cy="366364"/>
            <a:chOff x="-64410850" y="4094450"/>
            <a:chExt cx="317425" cy="316650"/>
          </a:xfrm>
        </p:grpSpPr>
        <p:sp>
          <p:nvSpPr>
            <p:cNvPr id="5324" name="Google Shape;5324;p60"/>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0"/>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0"/>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7" name="Google Shape;5327;p60"/>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8" name="Google Shape;5328;p60"/>
          <p:cNvGrpSpPr/>
          <p:nvPr/>
        </p:nvGrpSpPr>
        <p:grpSpPr>
          <a:xfrm>
            <a:off x="3943225" y="1819083"/>
            <a:ext cx="365467" cy="368389"/>
            <a:chOff x="-62516625" y="3743175"/>
            <a:chExt cx="315875" cy="318400"/>
          </a:xfrm>
        </p:grpSpPr>
        <p:sp>
          <p:nvSpPr>
            <p:cNvPr id="5329" name="Google Shape;5329;p60"/>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0"/>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60"/>
          <p:cNvGrpSpPr/>
          <p:nvPr/>
        </p:nvGrpSpPr>
        <p:grpSpPr>
          <a:xfrm>
            <a:off x="3950065" y="2269054"/>
            <a:ext cx="351786" cy="326274"/>
            <a:chOff x="-62511900" y="4129100"/>
            <a:chExt cx="304050" cy="282000"/>
          </a:xfrm>
        </p:grpSpPr>
        <p:sp>
          <p:nvSpPr>
            <p:cNvPr id="5332" name="Google Shape;5332;p60"/>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0"/>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0"/>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0"/>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0"/>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7" name="Google Shape;5337;p60"/>
          <p:cNvGrpSpPr/>
          <p:nvPr/>
        </p:nvGrpSpPr>
        <p:grpSpPr>
          <a:xfrm>
            <a:off x="2628187" y="2741448"/>
            <a:ext cx="310770" cy="367261"/>
            <a:chOff x="-60597975" y="3367475"/>
            <a:chExt cx="268600" cy="317425"/>
          </a:xfrm>
        </p:grpSpPr>
        <p:sp>
          <p:nvSpPr>
            <p:cNvPr id="5338" name="Google Shape;5338;p60"/>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0"/>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0"/>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0"/>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0"/>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3" name="Google Shape;5343;p60"/>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4" name="Google Shape;5344;p60"/>
          <p:cNvGrpSpPr/>
          <p:nvPr/>
        </p:nvGrpSpPr>
        <p:grpSpPr>
          <a:xfrm>
            <a:off x="2600390" y="3702764"/>
            <a:ext cx="366364" cy="262465"/>
            <a:chOff x="-60621600" y="4145650"/>
            <a:chExt cx="316650" cy="226850"/>
          </a:xfrm>
        </p:grpSpPr>
        <p:sp>
          <p:nvSpPr>
            <p:cNvPr id="5345" name="Google Shape;5345;p60"/>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0"/>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0"/>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60"/>
          <p:cNvGrpSpPr/>
          <p:nvPr/>
        </p:nvGrpSpPr>
        <p:grpSpPr>
          <a:xfrm>
            <a:off x="3937042" y="3651263"/>
            <a:ext cx="359972" cy="365467"/>
            <a:chOff x="-59400775" y="4084200"/>
            <a:chExt cx="311125" cy="315875"/>
          </a:xfrm>
        </p:grpSpPr>
        <p:sp>
          <p:nvSpPr>
            <p:cNvPr id="5349" name="Google Shape;5349;p60"/>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0"/>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0"/>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0"/>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0"/>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0"/>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5" name="Google Shape;5355;p60"/>
          <p:cNvGrpSpPr/>
          <p:nvPr/>
        </p:nvGrpSpPr>
        <p:grpSpPr>
          <a:xfrm>
            <a:off x="2161136" y="1377094"/>
            <a:ext cx="365438" cy="366364"/>
            <a:chOff x="-64044600" y="3360375"/>
            <a:chExt cx="315850" cy="316650"/>
          </a:xfrm>
        </p:grpSpPr>
        <p:sp>
          <p:nvSpPr>
            <p:cNvPr id="5356" name="Google Shape;5356;p60"/>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0"/>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0"/>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60"/>
          <p:cNvGrpSpPr/>
          <p:nvPr/>
        </p:nvGrpSpPr>
        <p:grpSpPr>
          <a:xfrm>
            <a:off x="2187559" y="1819647"/>
            <a:ext cx="312592" cy="367261"/>
            <a:chOff x="-64022550" y="3727425"/>
            <a:chExt cx="270175" cy="317425"/>
          </a:xfrm>
        </p:grpSpPr>
        <p:sp>
          <p:nvSpPr>
            <p:cNvPr id="5360" name="Google Shape;5360;p60"/>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0"/>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0"/>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3" name="Google Shape;5363;p60"/>
          <p:cNvGrpSpPr/>
          <p:nvPr/>
        </p:nvGrpSpPr>
        <p:grpSpPr>
          <a:xfrm>
            <a:off x="2211697" y="2248547"/>
            <a:ext cx="264317" cy="367290"/>
            <a:chOff x="-64001300" y="4093650"/>
            <a:chExt cx="228450" cy="317450"/>
          </a:xfrm>
        </p:grpSpPr>
        <p:sp>
          <p:nvSpPr>
            <p:cNvPr id="5364" name="Google Shape;5364;p60"/>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0"/>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0"/>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0"/>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60"/>
          <p:cNvGrpSpPr/>
          <p:nvPr/>
        </p:nvGrpSpPr>
        <p:grpSpPr>
          <a:xfrm>
            <a:off x="830701" y="2741838"/>
            <a:ext cx="359972" cy="366480"/>
            <a:chOff x="-62148800" y="3377700"/>
            <a:chExt cx="311125" cy="316750"/>
          </a:xfrm>
        </p:grpSpPr>
        <p:sp>
          <p:nvSpPr>
            <p:cNvPr id="5369" name="Google Shape;5369;p60"/>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0"/>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1" name="Google Shape;5371;p60"/>
          <p:cNvGrpSpPr/>
          <p:nvPr/>
        </p:nvGrpSpPr>
        <p:grpSpPr>
          <a:xfrm>
            <a:off x="826608" y="3191835"/>
            <a:ext cx="368157" cy="367290"/>
            <a:chOff x="-62154300" y="3743950"/>
            <a:chExt cx="318200" cy="317450"/>
          </a:xfrm>
        </p:grpSpPr>
        <p:sp>
          <p:nvSpPr>
            <p:cNvPr id="5372" name="Google Shape;5372;p60"/>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0"/>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4" name="Google Shape;5374;p60"/>
          <p:cNvGrpSpPr/>
          <p:nvPr/>
        </p:nvGrpSpPr>
        <p:grpSpPr>
          <a:xfrm>
            <a:off x="826594" y="3650815"/>
            <a:ext cx="368186" cy="366364"/>
            <a:chOff x="-62151950" y="4111775"/>
            <a:chExt cx="318225" cy="316650"/>
          </a:xfrm>
        </p:grpSpPr>
        <p:sp>
          <p:nvSpPr>
            <p:cNvPr id="5375" name="Google Shape;5375;p60"/>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0"/>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0"/>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0"/>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60"/>
          <p:cNvGrpSpPr/>
          <p:nvPr/>
        </p:nvGrpSpPr>
        <p:grpSpPr>
          <a:xfrm>
            <a:off x="3045218" y="2741361"/>
            <a:ext cx="368157" cy="367434"/>
            <a:chOff x="-60254550" y="3367325"/>
            <a:chExt cx="318200" cy="317575"/>
          </a:xfrm>
        </p:grpSpPr>
        <p:sp>
          <p:nvSpPr>
            <p:cNvPr id="5380" name="Google Shape;5380;p60"/>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0"/>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0"/>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0"/>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60"/>
          <p:cNvGrpSpPr/>
          <p:nvPr/>
        </p:nvGrpSpPr>
        <p:grpSpPr>
          <a:xfrm>
            <a:off x="3046115" y="3192355"/>
            <a:ext cx="366364" cy="366248"/>
            <a:chOff x="-60255350" y="3733825"/>
            <a:chExt cx="316650" cy="316550"/>
          </a:xfrm>
        </p:grpSpPr>
        <p:sp>
          <p:nvSpPr>
            <p:cNvPr id="5385" name="Google Shape;5385;p60"/>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0"/>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0"/>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0"/>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0"/>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0"/>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0"/>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60"/>
          <p:cNvGrpSpPr/>
          <p:nvPr/>
        </p:nvGrpSpPr>
        <p:grpSpPr>
          <a:xfrm>
            <a:off x="3073912" y="3651263"/>
            <a:ext cx="310770" cy="365467"/>
            <a:chOff x="-60232500" y="4101525"/>
            <a:chExt cx="268600" cy="315875"/>
          </a:xfrm>
        </p:grpSpPr>
        <p:sp>
          <p:nvSpPr>
            <p:cNvPr id="5393" name="Google Shape;5393;p60"/>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0"/>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95" name="Google Shape;5395;p60"/>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96" name="Google Shape;5396;p60"/>
          <p:cNvGrpSpPr/>
          <p:nvPr/>
        </p:nvGrpSpPr>
        <p:grpSpPr>
          <a:xfrm>
            <a:off x="2606912" y="1377094"/>
            <a:ext cx="368186" cy="366364"/>
            <a:chOff x="-63679950" y="3360375"/>
            <a:chExt cx="318225" cy="316650"/>
          </a:xfrm>
        </p:grpSpPr>
        <p:sp>
          <p:nvSpPr>
            <p:cNvPr id="5397" name="Google Shape;5397;p60"/>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0"/>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0"/>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0"/>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1" name="Google Shape;5401;p60"/>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2" name="Google Shape;5402;p60"/>
          <p:cNvGrpSpPr/>
          <p:nvPr/>
        </p:nvGrpSpPr>
        <p:grpSpPr>
          <a:xfrm>
            <a:off x="2605539" y="2248431"/>
            <a:ext cx="370934" cy="367521"/>
            <a:chOff x="-63679950" y="4093450"/>
            <a:chExt cx="320600" cy="317650"/>
          </a:xfrm>
        </p:grpSpPr>
        <p:sp>
          <p:nvSpPr>
            <p:cNvPr id="5403" name="Google Shape;5403;p60"/>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0"/>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0"/>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6" name="Google Shape;5406;p60"/>
          <p:cNvGrpSpPr/>
          <p:nvPr/>
        </p:nvGrpSpPr>
        <p:grpSpPr>
          <a:xfrm>
            <a:off x="1265656" y="2741433"/>
            <a:ext cx="366364" cy="367290"/>
            <a:chOff x="-61784125" y="3377700"/>
            <a:chExt cx="316650" cy="317450"/>
          </a:xfrm>
        </p:grpSpPr>
        <p:sp>
          <p:nvSpPr>
            <p:cNvPr id="5407" name="Google Shape;5407;p60"/>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0"/>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0"/>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0"/>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0"/>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0"/>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0"/>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4" name="Google Shape;5414;p60"/>
          <p:cNvGrpSpPr/>
          <p:nvPr/>
        </p:nvGrpSpPr>
        <p:grpSpPr>
          <a:xfrm>
            <a:off x="1265656" y="3191835"/>
            <a:ext cx="366364" cy="367290"/>
            <a:chOff x="-61783350" y="3743950"/>
            <a:chExt cx="316650" cy="317450"/>
          </a:xfrm>
        </p:grpSpPr>
        <p:sp>
          <p:nvSpPr>
            <p:cNvPr id="5415" name="Google Shape;5415;p60"/>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0"/>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7" name="Google Shape;5417;p60"/>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0"/>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0"/>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20" name="Google Shape;5420;p60"/>
          <p:cNvGrpSpPr/>
          <p:nvPr/>
        </p:nvGrpSpPr>
        <p:grpSpPr>
          <a:xfrm>
            <a:off x="3487080" y="3651668"/>
            <a:ext cx="369112" cy="364657"/>
            <a:chOff x="-59869425" y="4102225"/>
            <a:chExt cx="319025" cy="315175"/>
          </a:xfrm>
        </p:grpSpPr>
        <p:sp>
          <p:nvSpPr>
            <p:cNvPr id="5421" name="Google Shape;5421;p60"/>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0"/>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0"/>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0"/>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5" name="Google Shape;5425;p60"/>
          <p:cNvGrpSpPr/>
          <p:nvPr/>
        </p:nvGrpSpPr>
        <p:grpSpPr>
          <a:xfrm>
            <a:off x="2605883" y="4120490"/>
            <a:ext cx="366364" cy="365467"/>
            <a:chOff x="-59029025" y="3711650"/>
            <a:chExt cx="316650" cy="315875"/>
          </a:xfrm>
        </p:grpSpPr>
        <p:sp>
          <p:nvSpPr>
            <p:cNvPr id="5426" name="Google Shape;5426;p60"/>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0"/>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0"/>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0"/>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0"/>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0"/>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0"/>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3" name="Google Shape;5433;p60"/>
          <p:cNvGrpSpPr/>
          <p:nvPr/>
        </p:nvGrpSpPr>
        <p:grpSpPr>
          <a:xfrm>
            <a:off x="4841373" y="1398014"/>
            <a:ext cx="351940" cy="348188"/>
            <a:chOff x="581525" y="3254850"/>
            <a:chExt cx="297750" cy="294575"/>
          </a:xfrm>
        </p:grpSpPr>
        <p:sp>
          <p:nvSpPr>
            <p:cNvPr id="5434" name="Google Shape;5434;p60"/>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0"/>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0"/>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60"/>
          <p:cNvGrpSpPr/>
          <p:nvPr/>
        </p:nvGrpSpPr>
        <p:grpSpPr>
          <a:xfrm>
            <a:off x="4840442" y="1836950"/>
            <a:ext cx="353802" cy="351497"/>
            <a:chOff x="580725" y="3617925"/>
            <a:chExt cx="299325" cy="297375"/>
          </a:xfrm>
        </p:grpSpPr>
        <p:sp>
          <p:nvSpPr>
            <p:cNvPr id="5438" name="Google Shape;5438;p60"/>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0"/>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0"/>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0"/>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0"/>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60"/>
          <p:cNvGrpSpPr/>
          <p:nvPr/>
        </p:nvGrpSpPr>
        <p:grpSpPr>
          <a:xfrm>
            <a:off x="4842304" y="2284140"/>
            <a:ext cx="350079" cy="350079"/>
            <a:chOff x="583100" y="3982600"/>
            <a:chExt cx="296175" cy="296175"/>
          </a:xfrm>
        </p:grpSpPr>
        <p:sp>
          <p:nvSpPr>
            <p:cNvPr id="5444" name="Google Shape;5444;p60"/>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0"/>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0"/>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0"/>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0"/>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0"/>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0"/>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60"/>
          <p:cNvGrpSpPr/>
          <p:nvPr/>
        </p:nvGrpSpPr>
        <p:grpSpPr>
          <a:xfrm>
            <a:off x="7074918" y="1397764"/>
            <a:ext cx="307231" cy="348690"/>
            <a:chOff x="2423775" y="3226875"/>
            <a:chExt cx="259925" cy="295000"/>
          </a:xfrm>
        </p:grpSpPr>
        <p:sp>
          <p:nvSpPr>
            <p:cNvPr id="5452" name="Google Shape;5452;p60"/>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0"/>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0"/>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5" name="Google Shape;5455;p60"/>
          <p:cNvGrpSpPr/>
          <p:nvPr/>
        </p:nvGrpSpPr>
        <p:grpSpPr>
          <a:xfrm>
            <a:off x="7052106" y="1839049"/>
            <a:ext cx="352857" cy="347301"/>
            <a:chOff x="2404875" y="3592725"/>
            <a:chExt cx="298525" cy="293825"/>
          </a:xfrm>
        </p:grpSpPr>
        <p:sp>
          <p:nvSpPr>
            <p:cNvPr id="5456" name="Google Shape;5456;p60"/>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0"/>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0"/>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60"/>
          <p:cNvGrpSpPr/>
          <p:nvPr/>
        </p:nvGrpSpPr>
        <p:grpSpPr>
          <a:xfrm>
            <a:off x="7053036" y="2284614"/>
            <a:ext cx="350995" cy="349133"/>
            <a:chOff x="2404875" y="3955825"/>
            <a:chExt cx="296950" cy="295375"/>
          </a:xfrm>
        </p:grpSpPr>
        <p:sp>
          <p:nvSpPr>
            <p:cNvPr id="5460" name="Google Shape;5460;p60"/>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0"/>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0"/>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0"/>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4" name="Google Shape;5464;p60"/>
          <p:cNvGrpSpPr/>
          <p:nvPr/>
        </p:nvGrpSpPr>
        <p:grpSpPr>
          <a:xfrm>
            <a:off x="5747016" y="2748808"/>
            <a:ext cx="349163" cy="350079"/>
            <a:chOff x="4263650" y="3235150"/>
            <a:chExt cx="295400" cy="296175"/>
          </a:xfrm>
        </p:grpSpPr>
        <p:sp>
          <p:nvSpPr>
            <p:cNvPr id="5465" name="Google Shape;5465;p60"/>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0"/>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0"/>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0"/>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0"/>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60"/>
          <p:cNvGrpSpPr/>
          <p:nvPr/>
        </p:nvGrpSpPr>
        <p:grpSpPr>
          <a:xfrm>
            <a:off x="5744696" y="3207969"/>
            <a:ext cx="353802" cy="327739"/>
            <a:chOff x="4266025" y="3609275"/>
            <a:chExt cx="299325" cy="277275"/>
          </a:xfrm>
        </p:grpSpPr>
        <p:sp>
          <p:nvSpPr>
            <p:cNvPr id="5471" name="Google Shape;5471;p60"/>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0"/>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3" name="Google Shape;5473;p60"/>
          <p:cNvGrpSpPr/>
          <p:nvPr/>
        </p:nvGrpSpPr>
        <p:grpSpPr>
          <a:xfrm>
            <a:off x="5745154" y="3673356"/>
            <a:ext cx="352886" cy="349133"/>
            <a:chOff x="4263650" y="3963700"/>
            <a:chExt cx="298550" cy="295375"/>
          </a:xfrm>
        </p:grpSpPr>
        <p:sp>
          <p:nvSpPr>
            <p:cNvPr id="5474" name="Google Shape;5474;p60"/>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0"/>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0"/>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0"/>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0"/>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0"/>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0"/>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60"/>
          <p:cNvGrpSpPr/>
          <p:nvPr/>
        </p:nvGrpSpPr>
        <p:grpSpPr>
          <a:xfrm>
            <a:off x="8023491" y="2748809"/>
            <a:ext cx="226264" cy="350079"/>
            <a:chOff x="6164975" y="3211525"/>
            <a:chExt cx="191425" cy="296175"/>
          </a:xfrm>
        </p:grpSpPr>
        <p:sp>
          <p:nvSpPr>
            <p:cNvPr id="5482" name="Google Shape;5482;p60"/>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0"/>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0"/>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0"/>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0"/>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0"/>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0"/>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60"/>
          <p:cNvGrpSpPr/>
          <p:nvPr/>
        </p:nvGrpSpPr>
        <p:grpSpPr>
          <a:xfrm>
            <a:off x="5285528" y="1397084"/>
            <a:ext cx="352886" cy="350049"/>
            <a:chOff x="946175" y="3253275"/>
            <a:chExt cx="298550" cy="296150"/>
          </a:xfrm>
        </p:grpSpPr>
        <p:sp>
          <p:nvSpPr>
            <p:cNvPr id="5490" name="Google Shape;5490;p60"/>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0"/>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0"/>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0"/>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0"/>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5" name="Google Shape;5495;p60"/>
          <p:cNvGrpSpPr/>
          <p:nvPr/>
        </p:nvGrpSpPr>
        <p:grpSpPr>
          <a:xfrm>
            <a:off x="5286459" y="1839048"/>
            <a:ext cx="351024" cy="347301"/>
            <a:chOff x="946175" y="3619500"/>
            <a:chExt cx="296975" cy="293825"/>
          </a:xfrm>
        </p:grpSpPr>
        <p:sp>
          <p:nvSpPr>
            <p:cNvPr id="5496" name="Google Shape;5496;p60"/>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0"/>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0"/>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0"/>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0"/>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0"/>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2" name="Google Shape;5502;p60"/>
          <p:cNvGrpSpPr/>
          <p:nvPr/>
        </p:nvGrpSpPr>
        <p:grpSpPr>
          <a:xfrm>
            <a:off x="5286001" y="2283682"/>
            <a:ext cx="351940" cy="350995"/>
            <a:chOff x="944600" y="3981825"/>
            <a:chExt cx="297750" cy="296950"/>
          </a:xfrm>
        </p:grpSpPr>
        <p:sp>
          <p:nvSpPr>
            <p:cNvPr id="5503" name="Google Shape;5503;p60"/>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0"/>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0"/>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0"/>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7" name="Google Shape;5507;p60"/>
          <p:cNvGrpSpPr/>
          <p:nvPr/>
        </p:nvGrpSpPr>
        <p:grpSpPr>
          <a:xfrm>
            <a:off x="7502937" y="1397542"/>
            <a:ext cx="350079" cy="349133"/>
            <a:chOff x="2768750" y="3227275"/>
            <a:chExt cx="296175" cy="295375"/>
          </a:xfrm>
        </p:grpSpPr>
        <p:sp>
          <p:nvSpPr>
            <p:cNvPr id="5508" name="Google Shape;5508;p60"/>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0"/>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0"/>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0"/>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0"/>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0"/>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0"/>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0"/>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60"/>
          <p:cNvGrpSpPr/>
          <p:nvPr/>
        </p:nvGrpSpPr>
        <p:grpSpPr>
          <a:xfrm>
            <a:off x="7523888" y="1838414"/>
            <a:ext cx="308177" cy="348572"/>
            <a:chOff x="2786075" y="3591800"/>
            <a:chExt cx="260725" cy="294900"/>
          </a:xfrm>
        </p:grpSpPr>
        <p:sp>
          <p:nvSpPr>
            <p:cNvPr id="5517" name="Google Shape;5517;p60"/>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0"/>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0"/>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0"/>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0"/>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2" name="Google Shape;5522;p60"/>
          <p:cNvGrpSpPr/>
          <p:nvPr/>
        </p:nvGrpSpPr>
        <p:grpSpPr>
          <a:xfrm>
            <a:off x="7564387" y="2284141"/>
            <a:ext cx="227180" cy="350079"/>
            <a:chOff x="2819150" y="3955025"/>
            <a:chExt cx="192200" cy="296175"/>
          </a:xfrm>
        </p:grpSpPr>
        <p:sp>
          <p:nvSpPr>
            <p:cNvPr id="5523" name="Google Shape;5523;p60"/>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0"/>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0"/>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0"/>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7" name="Google Shape;5527;p60"/>
          <p:cNvGrpSpPr/>
          <p:nvPr/>
        </p:nvGrpSpPr>
        <p:grpSpPr>
          <a:xfrm>
            <a:off x="6188160" y="2749739"/>
            <a:ext cx="349133" cy="348217"/>
            <a:chOff x="4629125" y="3235150"/>
            <a:chExt cx="295375" cy="294600"/>
          </a:xfrm>
        </p:grpSpPr>
        <p:sp>
          <p:nvSpPr>
            <p:cNvPr id="5528" name="Google Shape;5528;p60"/>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0"/>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0"/>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0"/>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0"/>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3" name="Google Shape;5533;p60"/>
          <p:cNvGrpSpPr/>
          <p:nvPr/>
        </p:nvGrpSpPr>
        <p:grpSpPr>
          <a:xfrm>
            <a:off x="6188145" y="3197272"/>
            <a:ext cx="349163" cy="349133"/>
            <a:chOff x="4628325" y="3599825"/>
            <a:chExt cx="295400" cy="295375"/>
          </a:xfrm>
        </p:grpSpPr>
        <p:sp>
          <p:nvSpPr>
            <p:cNvPr id="5534" name="Google Shape;5534;p60"/>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0"/>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0"/>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0"/>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0"/>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0"/>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0"/>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0"/>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0"/>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0"/>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0"/>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0"/>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6" name="Google Shape;5546;p60"/>
          <p:cNvGrpSpPr/>
          <p:nvPr/>
        </p:nvGrpSpPr>
        <p:grpSpPr>
          <a:xfrm>
            <a:off x="6209096" y="3672883"/>
            <a:ext cx="307261" cy="350079"/>
            <a:chOff x="4645650" y="3962900"/>
            <a:chExt cx="259950" cy="296175"/>
          </a:xfrm>
        </p:grpSpPr>
        <p:sp>
          <p:nvSpPr>
            <p:cNvPr id="5547" name="Google Shape;5547;p60"/>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0"/>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0"/>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0"/>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0"/>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0"/>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3" name="Google Shape;5553;p60"/>
          <p:cNvGrpSpPr/>
          <p:nvPr/>
        </p:nvGrpSpPr>
        <p:grpSpPr>
          <a:xfrm>
            <a:off x="7962056" y="3197745"/>
            <a:ext cx="349133" cy="348188"/>
            <a:chOff x="6143725" y="3582500"/>
            <a:chExt cx="295375" cy="294575"/>
          </a:xfrm>
        </p:grpSpPr>
        <p:sp>
          <p:nvSpPr>
            <p:cNvPr id="5554" name="Google Shape;5554;p60"/>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0"/>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0"/>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0"/>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0"/>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0"/>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0"/>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60"/>
          <p:cNvGrpSpPr/>
          <p:nvPr/>
        </p:nvGrpSpPr>
        <p:grpSpPr>
          <a:xfrm>
            <a:off x="5730883" y="1397084"/>
            <a:ext cx="350995" cy="350049"/>
            <a:chOff x="1310075" y="3253275"/>
            <a:chExt cx="296950" cy="296150"/>
          </a:xfrm>
        </p:grpSpPr>
        <p:sp>
          <p:nvSpPr>
            <p:cNvPr id="5562" name="Google Shape;5562;p60"/>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0"/>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0"/>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5" name="Google Shape;5565;p60"/>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6" name="Google Shape;5566;p60"/>
          <p:cNvGrpSpPr/>
          <p:nvPr/>
        </p:nvGrpSpPr>
        <p:grpSpPr>
          <a:xfrm>
            <a:off x="5730410" y="2283343"/>
            <a:ext cx="351941" cy="351675"/>
            <a:chOff x="1310075" y="3980250"/>
            <a:chExt cx="297750" cy="297525"/>
          </a:xfrm>
        </p:grpSpPr>
        <p:sp>
          <p:nvSpPr>
            <p:cNvPr id="5567" name="Google Shape;5567;p60"/>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0"/>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0"/>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0"/>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1" name="Google Shape;5571;p60"/>
          <p:cNvGrpSpPr/>
          <p:nvPr/>
        </p:nvGrpSpPr>
        <p:grpSpPr>
          <a:xfrm>
            <a:off x="7995198" y="1397542"/>
            <a:ext cx="266305" cy="349133"/>
            <a:chOff x="3167275" y="3227275"/>
            <a:chExt cx="225300" cy="295375"/>
          </a:xfrm>
        </p:grpSpPr>
        <p:sp>
          <p:nvSpPr>
            <p:cNvPr id="5572" name="Google Shape;5572;p60"/>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0"/>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0"/>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0"/>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0"/>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77" name="Google Shape;5577;p60"/>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8" name="Google Shape;5578;p60"/>
          <p:cNvGrpSpPr/>
          <p:nvPr/>
        </p:nvGrpSpPr>
        <p:grpSpPr>
          <a:xfrm>
            <a:off x="7952380" y="2284599"/>
            <a:ext cx="351940" cy="349163"/>
            <a:chOff x="3133425" y="3955025"/>
            <a:chExt cx="297750" cy="295400"/>
          </a:xfrm>
        </p:grpSpPr>
        <p:sp>
          <p:nvSpPr>
            <p:cNvPr id="5579" name="Google Shape;5579;p60"/>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0"/>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0"/>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2" name="Google Shape;5582;p60"/>
          <p:cNvGrpSpPr/>
          <p:nvPr/>
        </p:nvGrpSpPr>
        <p:grpSpPr>
          <a:xfrm>
            <a:off x="6632554" y="2748187"/>
            <a:ext cx="350079" cy="351320"/>
            <a:chOff x="4991425" y="3234750"/>
            <a:chExt cx="296175" cy="297225"/>
          </a:xfrm>
        </p:grpSpPr>
        <p:sp>
          <p:nvSpPr>
            <p:cNvPr id="5583" name="Google Shape;5583;p60"/>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0"/>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0"/>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0"/>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0"/>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0"/>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60"/>
          <p:cNvGrpSpPr/>
          <p:nvPr/>
        </p:nvGrpSpPr>
        <p:grpSpPr>
          <a:xfrm>
            <a:off x="6632554" y="3217750"/>
            <a:ext cx="350079" cy="308177"/>
            <a:chOff x="4991425" y="3617150"/>
            <a:chExt cx="296175" cy="260725"/>
          </a:xfrm>
        </p:grpSpPr>
        <p:sp>
          <p:nvSpPr>
            <p:cNvPr id="5590" name="Google Shape;5590;p60"/>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0"/>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0"/>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0"/>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0"/>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0"/>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0"/>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7" name="Google Shape;5597;p60"/>
          <p:cNvGrpSpPr/>
          <p:nvPr/>
        </p:nvGrpSpPr>
        <p:grpSpPr>
          <a:xfrm>
            <a:off x="6709827" y="3673341"/>
            <a:ext cx="195532" cy="349163"/>
            <a:chOff x="5056800" y="3962900"/>
            <a:chExt cx="165425" cy="295400"/>
          </a:xfrm>
        </p:grpSpPr>
        <p:sp>
          <p:nvSpPr>
            <p:cNvPr id="5598" name="Google Shape;5598;p60"/>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0"/>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0"/>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60"/>
          <p:cNvGrpSpPr/>
          <p:nvPr/>
        </p:nvGrpSpPr>
        <p:grpSpPr>
          <a:xfrm>
            <a:off x="7961125" y="3673357"/>
            <a:ext cx="350995" cy="349133"/>
            <a:chOff x="6168925" y="3936925"/>
            <a:chExt cx="296950" cy="295375"/>
          </a:xfrm>
        </p:grpSpPr>
        <p:sp>
          <p:nvSpPr>
            <p:cNvPr id="5602" name="Google Shape;5602;p60"/>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0"/>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0"/>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0"/>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0"/>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0"/>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8" name="Google Shape;5608;p60"/>
          <p:cNvGrpSpPr/>
          <p:nvPr/>
        </p:nvGrpSpPr>
        <p:grpSpPr>
          <a:xfrm>
            <a:off x="6174844" y="1390429"/>
            <a:ext cx="348188" cy="349133"/>
            <a:chOff x="1674750" y="3254050"/>
            <a:chExt cx="294575" cy="295375"/>
          </a:xfrm>
        </p:grpSpPr>
        <p:sp>
          <p:nvSpPr>
            <p:cNvPr id="5609" name="Google Shape;5609;p60"/>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0"/>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0"/>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2" name="Google Shape;5612;p60"/>
          <p:cNvGrpSpPr/>
          <p:nvPr/>
        </p:nvGrpSpPr>
        <p:grpSpPr>
          <a:xfrm>
            <a:off x="6189239" y="1838132"/>
            <a:ext cx="319347" cy="349133"/>
            <a:chOff x="1687350" y="3618725"/>
            <a:chExt cx="270175" cy="295375"/>
          </a:xfrm>
        </p:grpSpPr>
        <p:sp>
          <p:nvSpPr>
            <p:cNvPr id="5613" name="Google Shape;5613;p60"/>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0"/>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0"/>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6" name="Google Shape;5616;p60"/>
          <p:cNvGrpSpPr/>
          <p:nvPr/>
        </p:nvGrpSpPr>
        <p:grpSpPr>
          <a:xfrm>
            <a:off x="6172942" y="2284613"/>
            <a:ext cx="351940" cy="349133"/>
            <a:chOff x="1672375" y="3982600"/>
            <a:chExt cx="297750" cy="295375"/>
          </a:xfrm>
        </p:grpSpPr>
        <p:sp>
          <p:nvSpPr>
            <p:cNvPr id="5617" name="Google Shape;5617;p60"/>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0"/>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0"/>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0" name="Google Shape;5620;p60"/>
          <p:cNvGrpSpPr/>
          <p:nvPr/>
        </p:nvGrpSpPr>
        <p:grpSpPr>
          <a:xfrm>
            <a:off x="4864934" y="2748808"/>
            <a:ext cx="350079" cy="350079"/>
            <a:chOff x="3497300" y="3227275"/>
            <a:chExt cx="296175" cy="296175"/>
          </a:xfrm>
        </p:grpSpPr>
        <p:sp>
          <p:nvSpPr>
            <p:cNvPr id="5621" name="Google Shape;5621;p60"/>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0"/>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0"/>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0"/>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0"/>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0"/>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0"/>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0"/>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9" name="Google Shape;5629;p60"/>
          <p:cNvGrpSpPr/>
          <p:nvPr/>
        </p:nvGrpSpPr>
        <p:grpSpPr>
          <a:xfrm>
            <a:off x="4865407" y="3198203"/>
            <a:ext cx="349133" cy="347272"/>
            <a:chOff x="3497300" y="3591950"/>
            <a:chExt cx="295375" cy="293800"/>
          </a:xfrm>
        </p:grpSpPr>
        <p:sp>
          <p:nvSpPr>
            <p:cNvPr id="5630" name="Google Shape;5630;p60"/>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0"/>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0"/>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0"/>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0"/>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0"/>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0"/>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0"/>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60"/>
          <p:cNvGrpSpPr/>
          <p:nvPr/>
        </p:nvGrpSpPr>
        <p:grpSpPr>
          <a:xfrm>
            <a:off x="4865407" y="3673341"/>
            <a:ext cx="349133" cy="349163"/>
            <a:chOff x="3497300" y="3955025"/>
            <a:chExt cx="295375" cy="295400"/>
          </a:xfrm>
        </p:grpSpPr>
        <p:sp>
          <p:nvSpPr>
            <p:cNvPr id="5639" name="Google Shape;5639;p60"/>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0"/>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0"/>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60"/>
          <p:cNvGrpSpPr/>
          <p:nvPr/>
        </p:nvGrpSpPr>
        <p:grpSpPr>
          <a:xfrm>
            <a:off x="7089979" y="2749532"/>
            <a:ext cx="327739" cy="348631"/>
            <a:chOff x="5364750" y="3235150"/>
            <a:chExt cx="277275" cy="294950"/>
          </a:xfrm>
        </p:grpSpPr>
        <p:sp>
          <p:nvSpPr>
            <p:cNvPr id="5643" name="Google Shape;5643;p60"/>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0"/>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0"/>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0"/>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0"/>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0"/>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0"/>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0"/>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60"/>
          <p:cNvGrpSpPr/>
          <p:nvPr/>
        </p:nvGrpSpPr>
        <p:grpSpPr>
          <a:xfrm>
            <a:off x="7078337" y="3195868"/>
            <a:ext cx="351024" cy="351941"/>
            <a:chOff x="5355300" y="3598250"/>
            <a:chExt cx="296975" cy="297750"/>
          </a:xfrm>
        </p:grpSpPr>
        <p:sp>
          <p:nvSpPr>
            <p:cNvPr id="5652" name="Google Shape;5652;p60"/>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0"/>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0"/>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0"/>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0"/>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0"/>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0"/>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0"/>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0" name="Google Shape;5660;p60"/>
          <p:cNvGrpSpPr/>
          <p:nvPr/>
        </p:nvGrpSpPr>
        <p:grpSpPr>
          <a:xfrm>
            <a:off x="7082533" y="3734790"/>
            <a:ext cx="342632" cy="226264"/>
            <a:chOff x="5358450" y="4015675"/>
            <a:chExt cx="289875" cy="191425"/>
          </a:xfrm>
        </p:grpSpPr>
        <p:sp>
          <p:nvSpPr>
            <p:cNvPr id="5661" name="Google Shape;5661;p60"/>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0"/>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0"/>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0"/>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60"/>
          <p:cNvGrpSpPr/>
          <p:nvPr/>
        </p:nvGrpSpPr>
        <p:grpSpPr>
          <a:xfrm>
            <a:off x="6209015" y="4117322"/>
            <a:ext cx="351024" cy="325464"/>
            <a:chOff x="6543825" y="3202075"/>
            <a:chExt cx="296975" cy="275350"/>
          </a:xfrm>
        </p:grpSpPr>
        <p:sp>
          <p:nvSpPr>
            <p:cNvPr id="5666" name="Google Shape;5666;p60"/>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0"/>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0"/>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0"/>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0"/>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0"/>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0"/>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3" name="Google Shape;5673;p60"/>
          <p:cNvGrpSpPr/>
          <p:nvPr/>
        </p:nvGrpSpPr>
        <p:grpSpPr>
          <a:xfrm>
            <a:off x="6615996" y="1397069"/>
            <a:ext cx="350079" cy="350079"/>
            <a:chOff x="2037825" y="3254050"/>
            <a:chExt cx="296175" cy="296175"/>
          </a:xfrm>
        </p:grpSpPr>
        <p:sp>
          <p:nvSpPr>
            <p:cNvPr id="5674" name="Google Shape;5674;p60"/>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0"/>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0"/>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0"/>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0"/>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0"/>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60"/>
          <p:cNvGrpSpPr/>
          <p:nvPr/>
        </p:nvGrpSpPr>
        <p:grpSpPr>
          <a:xfrm>
            <a:off x="6614135" y="1838236"/>
            <a:ext cx="353802" cy="348926"/>
            <a:chOff x="2034675" y="3617925"/>
            <a:chExt cx="299325" cy="295200"/>
          </a:xfrm>
        </p:grpSpPr>
        <p:sp>
          <p:nvSpPr>
            <p:cNvPr id="5681" name="Google Shape;5681;p60"/>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0"/>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0"/>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0"/>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0"/>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60"/>
          <p:cNvGrpSpPr/>
          <p:nvPr/>
        </p:nvGrpSpPr>
        <p:grpSpPr>
          <a:xfrm>
            <a:off x="6615996" y="2284613"/>
            <a:ext cx="350079" cy="349133"/>
            <a:chOff x="2037825" y="3981825"/>
            <a:chExt cx="296175" cy="295375"/>
          </a:xfrm>
        </p:grpSpPr>
        <p:sp>
          <p:nvSpPr>
            <p:cNvPr id="5687" name="Google Shape;5687;p60"/>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0"/>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0"/>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0" name="Google Shape;5690;p60"/>
          <p:cNvGrpSpPr/>
          <p:nvPr/>
        </p:nvGrpSpPr>
        <p:grpSpPr>
          <a:xfrm>
            <a:off x="5301014" y="2780929"/>
            <a:ext cx="350079" cy="285837"/>
            <a:chOff x="3860400" y="3254050"/>
            <a:chExt cx="296175" cy="241825"/>
          </a:xfrm>
        </p:grpSpPr>
        <p:sp>
          <p:nvSpPr>
            <p:cNvPr id="5691" name="Google Shape;5691;p60"/>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0"/>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0"/>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0"/>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0"/>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0"/>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0"/>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8" name="Google Shape;5698;p60"/>
          <p:cNvGrpSpPr/>
          <p:nvPr/>
        </p:nvGrpSpPr>
        <p:grpSpPr>
          <a:xfrm>
            <a:off x="5300541" y="3196800"/>
            <a:ext cx="351024" cy="350079"/>
            <a:chOff x="3859600" y="3591950"/>
            <a:chExt cx="296975" cy="296175"/>
          </a:xfrm>
        </p:grpSpPr>
        <p:sp>
          <p:nvSpPr>
            <p:cNvPr id="5699" name="Google Shape;5699;p60"/>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0"/>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0"/>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2" name="Google Shape;5702;p60"/>
          <p:cNvGrpSpPr/>
          <p:nvPr/>
        </p:nvGrpSpPr>
        <p:grpSpPr>
          <a:xfrm>
            <a:off x="5301014" y="3672883"/>
            <a:ext cx="350079" cy="350079"/>
            <a:chOff x="3860400" y="3955025"/>
            <a:chExt cx="296175" cy="296175"/>
          </a:xfrm>
        </p:grpSpPr>
        <p:sp>
          <p:nvSpPr>
            <p:cNvPr id="5703" name="Google Shape;5703;p60"/>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0"/>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0"/>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0"/>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0"/>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60"/>
          <p:cNvGrpSpPr/>
          <p:nvPr/>
        </p:nvGrpSpPr>
        <p:grpSpPr>
          <a:xfrm>
            <a:off x="7516230" y="2749281"/>
            <a:ext cx="355664" cy="349133"/>
            <a:chOff x="5716825" y="3235950"/>
            <a:chExt cx="300900" cy="295375"/>
          </a:xfrm>
        </p:grpSpPr>
        <p:sp>
          <p:nvSpPr>
            <p:cNvPr id="5709" name="Google Shape;5709;p60"/>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0"/>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0"/>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0"/>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3" name="Google Shape;5713;p60"/>
          <p:cNvGrpSpPr/>
          <p:nvPr/>
        </p:nvGrpSpPr>
        <p:grpSpPr>
          <a:xfrm>
            <a:off x="7529261" y="3207969"/>
            <a:ext cx="329601" cy="327739"/>
            <a:chOff x="5727850" y="3609275"/>
            <a:chExt cx="278850" cy="277275"/>
          </a:xfrm>
        </p:grpSpPr>
        <p:sp>
          <p:nvSpPr>
            <p:cNvPr id="5714" name="Google Shape;5714;p60"/>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0"/>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0"/>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0"/>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0"/>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9" name="Google Shape;5719;p60"/>
          <p:cNvGrpSpPr/>
          <p:nvPr/>
        </p:nvGrpSpPr>
        <p:grpSpPr>
          <a:xfrm>
            <a:off x="7540446" y="3673356"/>
            <a:ext cx="307231" cy="349133"/>
            <a:chOff x="5736525" y="3963700"/>
            <a:chExt cx="259925" cy="295375"/>
          </a:xfrm>
        </p:grpSpPr>
        <p:sp>
          <p:nvSpPr>
            <p:cNvPr id="5720" name="Google Shape;5720;p60"/>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0"/>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0"/>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0"/>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0"/>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0"/>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0"/>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60"/>
          <p:cNvGrpSpPr/>
          <p:nvPr/>
        </p:nvGrpSpPr>
        <p:grpSpPr>
          <a:xfrm>
            <a:off x="6632026" y="4122683"/>
            <a:ext cx="351024" cy="350079"/>
            <a:chOff x="6553275" y="3604550"/>
            <a:chExt cx="296975" cy="296175"/>
          </a:xfrm>
        </p:grpSpPr>
        <p:sp>
          <p:nvSpPr>
            <p:cNvPr id="5728" name="Google Shape;5728;p60"/>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0"/>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0"/>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0"/>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0"/>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0"/>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4" name="Google Shape;5734;p60"/>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735" name="Google Shape;5735;p60"/>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39" name="Shape 5739"/>
        <p:cNvGrpSpPr/>
        <p:nvPr/>
      </p:nvGrpSpPr>
      <p:grpSpPr>
        <a:xfrm>
          <a:off x="0" y="0"/>
          <a:ext cx="0" cy="0"/>
          <a:chOff x="0" y="0"/>
          <a:chExt cx="0" cy="0"/>
        </a:xfrm>
      </p:grpSpPr>
      <p:grpSp>
        <p:nvGrpSpPr>
          <p:cNvPr id="5740" name="Google Shape;5740;p61"/>
          <p:cNvGrpSpPr/>
          <p:nvPr/>
        </p:nvGrpSpPr>
        <p:grpSpPr>
          <a:xfrm>
            <a:off x="859032" y="1380546"/>
            <a:ext cx="294401" cy="353645"/>
            <a:chOff x="-35814600" y="3202075"/>
            <a:chExt cx="242625" cy="291450"/>
          </a:xfrm>
        </p:grpSpPr>
        <p:sp>
          <p:nvSpPr>
            <p:cNvPr id="5741" name="Google Shape;5741;p61"/>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1"/>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1"/>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1"/>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1"/>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1"/>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1"/>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8" name="Google Shape;5748;p61"/>
          <p:cNvGrpSpPr/>
          <p:nvPr/>
        </p:nvGrpSpPr>
        <p:grpSpPr>
          <a:xfrm>
            <a:off x="829410" y="1821466"/>
            <a:ext cx="353645" cy="353888"/>
            <a:chOff x="-35839800" y="3561025"/>
            <a:chExt cx="291450" cy="291650"/>
          </a:xfrm>
        </p:grpSpPr>
        <p:sp>
          <p:nvSpPr>
            <p:cNvPr id="5749" name="Google Shape;5749;p61"/>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1"/>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1"/>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1"/>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1"/>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1"/>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1"/>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6" name="Google Shape;5756;p61"/>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7" name="Google Shape;5757;p61"/>
          <p:cNvGrpSpPr/>
          <p:nvPr/>
        </p:nvGrpSpPr>
        <p:grpSpPr>
          <a:xfrm>
            <a:off x="3066955" y="1380546"/>
            <a:ext cx="353645" cy="353645"/>
            <a:chOff x="-34003850" y="3227275"/>
            <a:chExt cx="291450" cy="291450"/>
          </a:xfrm>
        </p:grpSpPr>
        <p:sp>
          <p:nvSpPr>
            <p:cNvPr id="5758" name="Google Shape;5758;p61"/>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1"/>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1"/>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1"/>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1"/>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3" name="Google Shape;5763;p61"/>
          <p:cNvGrpSpPr/>
          <p:nvPr/>
        </p:nvGrpSpPr>
        <p:grpSpPr>
          <a:xfrm>
            <a:off x="3066485" y="1821238"/>
            <a:ext cx="354586" cy="354343"/>
            <a:chOff x="-34004625" y="3585850"/>
            <a:chExt cx="292225" cy="292025"/>
          </a:xfrm>
        </p:grpSpPr>
        <p:sp>
          <p:nvSpPr>
            <p:cNvPr id="5764" name="Google Shape;5764;p61"/>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1"/>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1"/>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1"/>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1"/>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9" name="Google Shape;5769;p61"/>
          <p:cNvGrpSpPr/>
          <p:nvPr/>
        </p:nvGrpSpPr>
        <p:grpSpPr>
          <a:xfrm>
            <a:off x="3066000" y="2256439"/>
            <a:ext cx="355557" cy="354616"/>
            <a:chOff x="-34005425" y="3945575"/>
            <a:chExt cx="293025" cy="292250"/>
          </a:xfrm>
        </p:grpSpPr>
        <p:sp>
          <p:nvSpPr>
            <p:cNvPr id="5770" name="Google Shape;5770;p61"/>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1"/>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1"/>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3" name="Google Shape;5773;p61"/>
          <p:cNvGrpSpPr/>
          <p:nvPr/>
        </p:nvGrpSpPr>
        <p:grpSpPr>
          <a:xfrm>
            <a:off x="1713099" y="2729615"/>
            <a:ext cx="358408" cy="355557"/>
            <a:chOff x="-32174975" y="3192625"/>
            <a:chExt cx="295375" cy="293025"/>
          </a:xfrm>
        </p:grpSpPr>
        <p:sp>
          <p:nvSpPr>
            <p:cNvPr id="5774" name="Google Shape;5774;p61"/>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1"/>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1"/>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1"/>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78" name="Google Shape;5778;p61"/>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1"/>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80" name="Google Shape;5780;p61"/>
          <p:cNvGrpSpPr/>
          <p:nvPr/>
        </p:nvGrpSpPr>
        <p:grpSpPr>
          <a:xfrm>
            <a:off x="3952249" y="2730570"/>
            <a:ext cx="354586" cy="353645"/>
            <a:chOff x="-30345325" y="3184750"/>
            <a:chExt cx="292225" cy="291450"/>
          </a:xfrm>
        </p:grpSpPr>
        <p:sp>
          <p:nvSpPr>
            <p:cNvPr id="5781" name="Google Shape;5781;p61"/>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1"/>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1"/>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1"/>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1"/>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61"/>
          <p:cNvGrpSpPr/>
          <p:nvPr/>
        </p:nvGrpSpPr>
        <p:grpSpPr>
          <a:xfrm>
            <a:off x="1277001" y="1380546"/>
            <a:ext cx="353645" cy="353645"/>
            <a:chOff x="-35481425" y="3202075"/>
            <a:chExt cx="291450" cy="291450"/>
          </a:xfrm>
        </p:grpSpPr>
        <p:sp>
          <p:nvSpPr>
            <p:cNvPr id="5787" name="Google Shape;5787;p61"/>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1"/>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1"/>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1"/>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1"/>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1"/>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1"/>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4" name="Google Shape;5794;p61"/>
          <p:cNvGrpSpPr/>
          <p:nvPr/>
        </p:nvGrpSpPr>
        <p:grpSpPr>
          <a:xfrm>
            <a:off x="1276531" y="1822072"/>
            <a:ext cx="354586" cy="352675"/>
            <a:chOff x="-35482200" y="3561225"/>
            <a:chExt cx="292225" cy="290650"/>
          </a:xfrm>
        </p:grpSpPr>
        <p:sp>
          <p:nvSpPr>
            <p:cNvPr id="5795" name="Google Shape;5795;p61"/>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1"/>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1"/>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61"/>
          <p:cNvGrpSpPr/>
          <p:nvPr/>
        </p:nvGrpSpPr>
        <p:grpSpPr>
          <a:xfrm>
            <a:off x="1277001" y="2256940"/>
            <a:ext cx="353645" cy="353615"/>
            <a:chOff x="-35481425" y="3919600"/>
            <a:chExt cx="291450" cy="291425"/>
          </a:xfrm>
        </p:grpSpPr>
        <p:sp>
          <p:nvSpPr>
            <p:cNvPr id="5799" name="Google Shape;5799;p61"/>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1"/>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1"/>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1"/>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1"/>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1"/>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1"/>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1"/>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61"/>
          <p:cNvGrpSpPr/>
          <p:nvPr/>
        </p:nvGrpSpPr>
        <p:grpSpPr>
          <a:xfrm>
            <a:off x="3512636" y="1381031"/>
            <a:ext cx="357468" cy="352675"/>
            <a:chOff x="-33645475" y="3228075"/>
            <a:chExt cx="294600" cy="290650"/>
          </a:xfrm>
        </p:grpSpPr>
        <p:sp>
          <p:nvSpPr>
            <p:cNvPr id="5808" name="Google Shape;5808;p61"/>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1"/>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1"/>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1"/>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1"/>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1"/>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1"/>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5" name="Google Shape;5815;p61"/>
          <p:cNvGrpSpPr/>
          <p:nvPr/>
        </p:nvGrpSpPr>
        <p:grpSpPr>
          <a:xfrm>
            <a:off x="3513606" y="1821116"/>
            <a:ext cx="355526" cy="354586"/>
            <a:chOff x="-33646250" y="3586425"/>
            <a:chExt cx="293000" cy="292225"/>
          </a:xfrm>
        </p:grpSpPr>
        <p:sp>
          <p:nvSpPr>
            <p:cNvPr id="5816" name="Google Shape;5816;p61"/>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1"/>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8" name="Google Shape;5818;p61"/>
          <p:cNvGrpSpPr/>
          <p:nvPr/>
        </p:nvGrpSpPr>
        <p:grpSpPr>
          <a:xfrm>
            <a:off x="3514076" y="2255969"/>
            <a:ext cx="354586" cy="355557"/>
            <a:chOff x="-33645475" y="3944800"/>
            <a:chExt cx="292225" cy="293025"/>
          </a:xfrm>
        </p:grpSpPr>
        <p:sp>
          <p:nvSpPr>
            <p:cNvPr id="5819" name="Google Shape;5819;p61"/>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1"/>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1"/>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1"/>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1"/>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1"/>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1"/>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1"/>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1"/>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1"/>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9" name="Google Shape;5829;p61"/>
          <p:cNvGrpSpPr/>
          <p:nvPr/>
        </p:nvGrpSpPr>
        <p:grpSpPr>
          <a:xfrm>
            <a:off x="2167295" y="2729706"/>
            <a:ext cx="352675" cy="355375"/>
            <a:chOff x="-31809525" y="3192625"/>
            <a:chExt cx="290650" cy="292875"/>
          </a:xfrm>
        </p:grpSpPr>
        <p:sp>
          <p:nvSpPr>
            <p:cNvPr id="5830" name="Google Shape;5830;p61"/>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1"/>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1"/>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1"/>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61"/>
          <p:cNvGrpSpPr/>
          <p:nvPr/>
        </p:nvGrpSpPr>
        <p:grpSpPr>
          <a:xfrm>
            <a:off x="2166810" y="3200258"/>
            <a:ext cx="353645" cy="355557"/>
            <a:chOff x="-31811100" y="3550975"/>
            <a:chExt cx="291450" cy="293025"/>
          </a:xfrm>
        </p:grpSpPr>
        <p:sp>
          <p:nvSpPr>
            <p:cNvPr id="5835" name="Google Shape;5835;p61"/>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1"/>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1"/>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1"/>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1"/>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1"/>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1"/>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2" name="Google Shape;5842;p61"/>
          <p:cNvGrpSpPr/>
          <p:nvPr/>
        </p:nvGrpSpPr>
        <p:grpSpPr>
          <a:xfrm>
            <a:off x="2160606" y="3664562"/>
            <a:ext cx="366052" cy="356831"/>
            <a:chOff x="-31817400" y="3910025"/>
            <a:chExt cx="301675" cy="294075"/>
          </a:xfrm>
        </p:grpSpPr>
        <p:sp>
          <p:nvSpPr>
            <p:cNvPr id="5843" name="Google Shape;5843;p61"/>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1"/>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1"/>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6" name="Google Shape;5846;p61"/>
          <p:cNvGrpSpPr/>
          <p:nvPr/>
        </p:nvGrpSpPr>
        <p:grpSpPr>
          <a:xfrm>
            <a:off x="3952234" y="3200743"/>
            <a:ext cx="354616" cy="354586"/>
            <a:chOff x="-30354000" y="3569100"/>
            <a:chExt cx="292250" cy="292225"/>
          </a:xfrm>
        </p:grpSpPr>
        <p:sp>
          <p:nvSpPr>
            <p:cNvPr id="5847" name="Google Shape;5847;p61"/>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1"/>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1"/>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1"/>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1"/>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1"/>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61"/>
          <p:cNvGrpSpPr/>
          <p:nvPr/>
        </p:nvGrpSpPr>
        <p:grpSpPr>
          <a:xfrm>
            <a:off x="1730812" y="1380546"/>
            <a:ext cx="342148" cy="353645"/>
            <a:chOff x="-35118325" y="3202075"/>
            <a:chExt cx="281975" cy="291450"/>
          </a:xfrm>
        </p:grpSpPr>
        <p:sp>
          <p:nvSpPr>
            <p:cNvPr id="5854" name="Google Shape;5854;p61"/>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1"/>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1"/>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1"/>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8" name="Google Shape;5858;p61"/>
          <p:cNvGrpSpPr/>
          <p:nvPr/>
        </p:nvGrpSpPr>
        <p:grpSpPr>
          <a:xfrm>
            <a:off x="1724593" y="1821799"/>
            <a:ext cx="354586" cy="353221"/>
            <a:chOff x="-35123050" y="3561225"/>
            <a:chExt cx="292225" cy="291100"/>
          </a:xfrm>
        </p:grpSpPr>
        <p:sp>
          <p:nvSpPr>
            <p:cNvPr id="5859" name="Google Shape;5859;p61"/>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1"/>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61"/>
          <p:cNvGrpSpPr/>
          <p:nvPr/>
        </p:nvGrpSpPr>
        <p:grpSpPr>
          <a:xfrm>
            <a:off x="1766652" y="2256940"/>
            <a:ext cx="270467" cy="353615"/>
            <a:chOff x="-35089175" y="3919600"/>
            <a:chExt cx="222900" cy="291425"/>
          </a:xfrm>
        </p:grpSpPr>
        <p:sp>
          <p:nvSpPr>
            <p:cNvPr id="5862" name="Google Shape;5862;p61"/>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1"/>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4" name="Google Shape;5864;p61"/>
          <p:cNvGrpSpPr/>
          <p:nvPr/>
        </p:nvGrpSpPr>
        <p:grpSpPr>
          <a:xfrm>
            <a:off x="3963648" y="1380303"/>
            <a:ext cx="336445" cy="354131"/>
            <a:chOff x="-33277650" y="3226875"/>
            <a:chExt cx="277275" cy="291850"/>
          </a:xfrm>
        </p:grpSpPr>
        <p:sp>
          <p:nvSpPr>
            <p:cNvPr id="5865" name="Google Shape;5865;p61"/>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1"/>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1"/>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1"/>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1"/>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1"/>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1"/>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61"/>
          <p:cNvGrpSpPr/>
          <p:nvPr/>
        </p:nvGrpSpPr>
        <p:grpSpPr>
          <a:xfrm>
            <a:off x="3955048" y="1821587"/>
            <a:ext cx="353645" cy="353645"/>
            <a:chOff x="-33286325" y="3586425"/>
            <a:chExt cx="291450" cy="291450"/>
          </a:xfrm>
        </p:grpSpPr>
        <p:sp>
          <p:nvSpPr>
            <p:cNvPr id="5873" name="Google Shape;5873;p61"/>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1"/>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1"/>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1"/>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1"/>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61"/>
          <p:cNvGrpSpPr/>
          <p:nvPr/>
        </p:nvGrpSpPr>
        <p:grpSpPr>
          <a:xfrm>
            <a:off x="3955048" y="2255969"/>
            <a:ext cx="353645" cy="355557"/>
            <a:chOff x="-33286325" y="3944800"/>
            <a:chExt cx="291450" cy="293025"/>
          </a:xfrm>
        </p:grpSpPr>
        <p:sp>
          <p:nvSpPr>
            <p:cNvPr id="5879" name="Google Shape;5879;p61"/>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1"/>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1"/>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1"/>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3" name="Google Shape;5883;p61"/>
          <p:cNvGrpSpPr/>
          <p:nvPr/>
        </p:nvGrpSpPr>
        <p:grpSpPr>
          <a:xfrm>
            <a:off x="2613445" y="2729129"/>
            <a:ext cx="353645" cy="356527"/>
            <a:chOff x="-31452725" y="3191825"/>
            <a:chExt cx="291450" cy="293825"/>
          </a:xfrm>
        </p:grpSpPr>
        <p:sp>
          <p:nvSpPr>
            <p:cNvPr id="5884" name="Google Shape;5884;p61"/>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1"/>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1"/>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1"/>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61"/>
          <p:cNvGrpSpPr/>
          <p:nvPr/>
        </p:nvGrpSpPr>
        <p:grpSpPr>
          <a:xfrm>
            <a:off x="2612975" y="3200744"/>
            <a:ext cx="354586" cy="354586"/>
            <a:chOff x="-31452725" y="3551775"/>
            <a:chExt cx="292225" cy="292225"/>
          </a:xfrm>
        </p:grpSpPr>
        <p:sp>
          <p:nvSpPr>
            <p:cNvPr id="5889" name="Google Shape;5889;p61"/>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1"/>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1"/>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1"/>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3" name="Google Shape;5893;p61"/>
          <p:cNvGrpSpPr/>
          <p:nvPr/>
        </p:nvGrpSpPr>
        <p:grpSpPr>
          <a:xfrm>
            <a:off x="2611534" y="3664729"/>
            <a:ext cx="357468" cy="356497"/>
            <a:chOff x="-31455100" y="3909350"/>
            <a:chExt cx="294600" cy="293800"/>
          </a:xfrm>
        </p:grpSpPr>
        <p:sp>
          <p:nvSpPr>
            <p:cNvPr id="5894" name="Google Shape;5894;p61"/>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1"/>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6" name="Google Shape;5896;p61"/>
          <p:cNvGrpSpPr/>
          <p:nvPr/>
        </p:nvGrpSpPr>
        <p:grpSpPr>
          <a:xfrm>
            <a:off x="3952719" y="3665684"/>
            <a:ext cx="353645" cy="354586"/>
            <a:chOff x="-30345325" y="3918800"/>
            <a:chExt cx="291450" cy="292225"/>
          </a:xfrm>
        </p:grpSpPr>
        <p:sp>
          <p:nvSpPr>
            <p:cNvPr id="5897" name="Google Shape;5897;p61"/>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1"/>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1"/>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1"/>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1"/>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61"/>
          <p:cNvGrpSpPr/>
          <p:nvPr/>
        </p:nvGrpSpPr>
        <p:grpSpPr>
          <a:xfrm>
            <a:off x="2172184" y="1821587"/>
            <a:ext cx="353645" cy="353645"/>
            <a:chOff x="-34763900" y="3561225"/>
            <a:chExt cx="291450" cy="291450"/>
          </a:xfrm>
        </p:grpSpPr>
        <p:sp>
          <p:nvSpPr>
            <p:cNvPr id="5903" name="Google Shape;5903;p61"/>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1"/>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1"/>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6" name="Google Shape;5906;p61"/>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7" name="Google Shape;5907;p61"/>
          <p:cNvGrpSpPr/>
          <p:nvPr/>
        </p:nvGrpSpPr>
        <p:grpSpPr>
          <a:xfrm>
            <a:off x="827081" y="2730099"/>
            <a:ext cx="354586" cy="354586"/>
            <a:chOff x="-32927950" y="3227275"/>
            <a:chExt cx="292225" cy="292225"/>
          </a:xfrm>
        </p:grpSpPr>
        <p:sp>
          <p:nvSpPr>
            <p:cNvPr id="5908" name="Google Shape;5908;p61"/>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1"/>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1"/>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1"/>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1"/>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61"/>
          <p:cNvGrpSpPr/>
          <p:nvPr/>
        </p:nvGrpSpPr>
        <p:grpSpPr>
          <a:xfrm>
            <a:off x="826596" y="3201213"/>
            <a:ext cx="355557" cy="353645"/>
            <a:chOff x="-32927950" y="3586425"/>
            <a:chExt cx="293025" cy="291450"/>
          </a:xfrm>
        </p:grpSpPr>
        <p:sp>
          <p:nvSpPr>
            <p:cNvPr id="5914" name="Google Shape;5914;p61"/>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1"/>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1"/>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1"/>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1"/>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9" name="Google Shape;5919;p61"/>
          <p:cNvGrpSpPr/>
          <p:nvPr/>
        </p:nvGrpSpPr>
        <p:grpSpPr>
          <a:xfrm>
            <a:off x="827081" y="3665198"/>
            <a:ext cx="354586" cy="355557"/>
            <a:chOff x="-32927950" y="3944800"/>
            <a:chExt cx="292225" cy="293025"/>
          </a:xfrm>
        </p:grpSpPr>
        <p:sp>
          <p:nvSpPr>
            <p:cNvPr id="5920" name="Google Shape;5920;p61"/>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1"/>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1"/>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1"/>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1"/>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1"/>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1"/>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1"/>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1"/>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9" name="Google Shape;5929;p61"/>
          <p:cNvGrpSpPr/>
          <p:nvPr/>
        </p:nvGrpSpPr>
        <p:grpSpPr>
          <a:xfrm>
            <a:off x="3055873" y="2730449"/>
            <a:ext cx="354586" cy="353888"/>
            <a:chOff x="-31094350" y="3194000"/>
            <a:chExt cx="292225" cy="291650"/>
          </a:xfrm>
        </p:grpSpPr>
        <p:sp>
          <p:nvSpPr>
            <p:cNvPr id="5930" name="Google Shape;5930;p61"/>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1"/>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1"/>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1"/>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1"/>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1"/>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1"/>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1"/>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61"/>
          <p:cNvGrpSpPr/>
          <p:nvPr/>
        </p:nvGrpSpPr>
        <p:grpSpPr>
          <a:xfrm>
            <a:off x="3056343" y="3200941"/>
            <a:ext cx="353645" cy="354191"/>
            <a:chOff x="-31093575" y="3552550"/>
            <a:chExt cx="291450" cy="291900"/>
          </a:xfrm>
        </p:grpSpPr>
        <p:sp>
          <p:nvSpPr>
            <p:cNvPr id="5939" name="Google Shape;5939;p61"/>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1"/>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1"/>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1"/>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61"/>
          <p:cNvGrpSpPr/>
          <p:nvPr/>
        </p:nvGrpSpPr>
        <p:grpSpPr>
          <a:xfrm>
            <a:off x="2182711" y="1380546"/>
            <a:ext cx="332593" cy="353645"/>
            <a:chOff x="-34755225" y="3202075"/>
            <a:chExt cx="274100" cy="291450"/>
          </a:xfrm>
        </p:grpSpPr>
        <p:sp>
          <p:nvSpPr>
            <p:cNvPr id="5944" name="Google Shape;5944;p61"/>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1"/>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1"/>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1"/>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1"/>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1"/>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1"/>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1" name="Google Shape;5951;p61"/>
          <p:cNvGrpSpPr/>
          <p:nvPr/>
        </p:nvGrpSpPr>
        <p:grpSpPr>
          <a:xfrm>
            <a:off x="3056343" y="3666169"/>
            <a:ext cx="353645" cy="353615"/>
            <a:chOff x="-31093575" y="3911725"/>
            <a:chExt cx="291450" cy="291425"/>
          </a:xfrm>
        </p:grpSpPr>
        <p:sp>
          <p:nvSpPr>
            <p:cNvPr id="5952" name="Google Shape;5952;p61"/>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1"/>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4" name="Google Shape;5954;p61"/>
          <p:cNvGrpSpPr/>
          <p:nvPr/>
        </p:nvGrpSpPr>
        <p:grpSpPr>
          <a:xfrm>
            <a:off x="2165773" y="4123136"/>
            <a:ext cx="356497" cy="354586"/>
            <a:chOff x="-29946000" y="3183175"/>
            <a:chExt cx="293800" cy="292225"/>
          </a:xfrm>
        </p:grpSpPr>
        <p:sp>
          <p:nvSpPr>
            <p:cNvPr id="5955" name="Google Shape;5955;p61"/>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1"/>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1"/>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1"/>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1"/>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1"/>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1" name="Google Shape;5961;p61"/>
          <p:cNvGrpSpPr/>
          <p:nvPr/>
        </p:nvGrpSpPr>
        <p:grpSpPr>
          <a:xfrm>
            <a:off x="2610305" y="1380289"/>
            <a:ext cx="358408" cy="354161"/>
            <a:chOff x="-34408675" y="3202075"/>
            <a:chExt cx="295375" cy="291875"/>
          </a:xfrm>
        </p:grpSpPr>
        <p:sp>
          <p:nvSpPr>
            <p:cNvPr id="5962" name="Google Shape;5962;p61"/>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1"/>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1"/>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1"/>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61"/>
          <p:cNvGrpSpPr/>
          <p:nvPr/>
        </p:nvGrpSpPr>
        <p:grpSpPr>
          <a:xfrm>
            <a:off x="2612216" y="1820283"/>
            <a:ext cx="354586" cy="356254"/>
            <a:chOff x="-34405525" y="3558075"/>
            <a:chExt cx="292225" cy="293600"/>
          </a:xfrm>
        </p:grpSpPr>
        <p:sp>
          <p:nvSpPr>
            <p:cNvPr id="5967" name="Google Shape;5967;p61"/>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1"/>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1"/>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61"/>
          <p:cNvGrpSpPr/>
          <p:nvPr/>
        </p:nvGrpSpPr>
        <p:grpSpPr>
          <a:xfrm>
            <a:off x="2611730" y="2256940"/>
            <a:ext cx="355557" cy="353615"/>
            <a:chOff x="-34406325" y="3919600"/>
            <a:chExt cx="293025" cy="291425"/>
          </a:xfrm>
        </p:grpSpPr>
        <p:sp>
          <p:nvSpPr>
            <p:cNvPr id="5971" name="Google Shape;5971;p61"/>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1"/>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1"/>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1"/>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1"/>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1"/>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1"/>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8" name="Google Shape;5978;p61"/>
          <p:cNvGrpSpPr/>
          <p:nvPr/>
        </p:nvGrpSpPr>
        <p:grpSpPr>
          <a:xfrm>
            <a:off x="1275628" y="2736303"/>
            <a:ext cx="353645" cy="342179"/>
            <a:chOff x="-32568800" y="3232000"/>
            <a:chExt cx="291450" cy="282000"/>
          </a:xfrm>
        </p:grpSpPr>
        <p:sp>
          <p:nvSpPr>
            <p:cNvPr id="5979" name="Google Shape;5979;p61"/>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1"/>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1" name="Google Shape;5981;p61"/>
          <p:cNvGrpSpPr/>
          <p:nvPr/>
        </p:nvGrpSpPr>
        <p:grpSpPr>
          <a:xfrm>
            <a:off x="1275158" y="3201213"/>
            <a:ext cx="354586" cy="353645"/>
            <a:chOff x="-32569575" y="3586425"/>
            <a:chExt cx="292225" cy="291450"/>
          </a:xfrm>
        </p:grpSpPr>
        <p:sp>
          <p:nvSpPr>
            <p:cNvPr id="5982" name="Google Shape;5982;p61"/>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1"/>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61"/>
          <p:cNvGrpSpPr/>
          <p:nvPr/>
        </p:nvGrpSpPr>
        <p:grpSpPr>
          <a:xfrm>
            <a:off x="1266073" y="3665805"/>
            <a:ext cx="372756" cy="354343"/>
            <a:chOff x="-32576675" y="3944600"/>
            <a:chExt cx="307200" cy="292025"/>
          </a:xfrm>
        </p:grpSpPr>
        <p:sp>
          <p:nvSpPr>
            <p:cNvPr id="5985" name="Google Shape;5985;p61"/>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1"/>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61"/>
          <p:cNvGrpSpPr/>
          <p:nvPr/>
        </p:nvGrpSpPr>
        <p:grpSpPr>
          <a:xfrm>
            <a:off x="3511040" y="2730100"/>
            <a:ext cx="354586" cy="354586"/>
            <a:chOff x="-30735200" y="3192625"/>
            <a:chExt cx="292225" cy="292225"/>
          </a:xfrm>
        </p:grpSpPr>
        <p:sp>
          <p:nvSpPr>
            <p:cNvPr id="5988" name="Google Shape;5988;p61"/>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1"/>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1"/>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1"/>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1"/>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1"/>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1"/>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61"/>
          <p:cNvGrpSpPr/>
          <p:nvPr/>
        </p:nvGrpSpPr>
        <p:grpSpPr>
          <a:xfrm>
            <a:off x="3511040" y="3201532"/>
            <a:ext cx="354586" cy="353008"/>
            <a:chOff x="-30735200" y="3552550"/>
            <a:chExt cx="292225" cy="290925"/>
          </a:xfrm>
        </p:grpSpPr>
        <p:sp>
          <p:nvSpPr>
            <p:cNvPr id="5996" name="Google Shape;5996;p61"/>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1"/>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61"/>
          <p:cNvGrpSpPr/>
          <p:nvPr/>
        </p:nvGrpSpPr>
        <p:grpSpPr>
          <a:xfrm>
            <a:off x="3511040" y="3666154"/>
            <a:ext cx="354586" cy="353645"/>
            <a:chOff x="-30735200" y="3910925"/>
            <a:chExt cx="292225" cy="291450"/>
          </a:xfrm>
        </p:grpSpPr>
        <p:sp>
          <p:nvSpPr>
            <p:cNvPr id="5999" name="Google Shape;5999;p61"/>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1"/>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01" name="Google Shape;6001;p61"/>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02" name="Google Shape;6002;p61"/>
          <p:cNvGrpSpPr/>
          <p:nvPr/>
        </p:nvGrpSpPr>
        <p:grpSpPr>
          <a:xfrm>
            <a:off x="4864547" y="1375808"/>
            <a:ext cx="358971" cy="359224"/>
            <a:chOff x="-57956275" y="3197925"/>
            <a:chExt cx="319000" cy="319225"/>
          </a:xfrm>
        </p:grpSpPr>
        <p:sp>
          <p:nvSpPr>
            <p:cNvPr id="6003" name="Google Shape;6003;p61"/>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1"/>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1"/>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1"/>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1"/>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1"/>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1"/>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0" name="Google Shape;6010;p61"/>
          <p:cNvGrpSpPr/>
          <p:nvPr/>
        </p:nvGrpSpPr>
        <p:grpSpPr>
          <a:xfrm>
            <a:off x="4886701" y="1832234"/>
            <a:ext cx="314662" cy="358971"/>
            <a:chOff x="-57940525" y="3590375"/>
            <a:chExt cx="279625" cy="319000"/>
          </a:xfrm>
        </p:grpSpPr>
        <p:sp>
          <p:nvSpPr>
            <p:cNvPr id="6011" name="Google Shape;6011;p61"/>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1"/>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1"/>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1"/>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1"/>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61"/>
          <p:cNvGrpSpPr/>
          <p:nvPr/>
        </p:nvGrpSpPr>
        <p:grpSpPr>
          <a:xfrm>
            <a:off x="4857582" y="2273605"/>
            <a:ext cx="358099" cy="358999"/>
            <a:chOff x="-57959425" y="3982600"/>
            <a:chExt cx="318225" cy="319025"/>
          </a:xfrm>
        </p:grpSpPr>
        <p:sp>
          <p:nvSpPr>
            <p:cNvPr id="6017" name="Google Shape;6017;p61"/>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1"/>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1"/>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1"/>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1" name="Google Shape;6021;p61"/>
          <p:cNvGrpSpPr/>
          <p:nvPr/>
        </p:nvGrpSpPr>
        <p:grpSpPr>
          <a:xfrm>
            <a:off x="7057749" y="1376934"/>
            <a:ext cx="357226" cy="357226"/>
            <a:chOff x="-55987225" y="3198925"/>
            <a:chExt cx="317450" cy="317450"/>
          </a:xfrm>
        </p:grpSpPr>
        <p:sp>
          <p:nvSpPr>
            <p:cNvPr id="6022" name="Google Shape;6022;p61"/>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1"/>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1"/>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1"/>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6" name="Google Shape;6026;p61"/>
          <p:cNvGrpSpPr/>
          <p:nvPr/>
        </p:nvGrpSpPr>
        <p:grpSpPr>
          <a:xfrm>
            <a:off x="7057749" y="1832965"/>
            <a:ext cx="357226" cy="357367"/>
            <a:chOff x="-55987225" y="3591025"/>
            <a:chExt cx="317450" cy="317575"/>
          </a:xfrm>
        </p:grpSpPr>
        <p:sp>
          <p:nvSpPr>
            <p:cNvPr id="6027" name="Google Shape;6027;p61"/>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1"/>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1"/>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1"/>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1"/>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2" name="Google Shape;6032;p61"/>
          <p:cNvGrpSpPr/>
          <p:nvPr/>
        </p:nvGrpSpPr>
        <p:grpSpPr>
          <a:xfrm>
            <a:off x="7071665" y="2273605"/>
            <a:ext cx="358999" cy="358999"/>
            <a:chOff x="-55988800" y="3982600"/>
            <a:chExt cx="319025" cy="319025"/>
          </a:xfrm>
        </p:grpSpPr>
        <p:sp>
          <p:nvSpPr>
            <p:cNvPr id="6033" name="Google Shape;6033;p61"/>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1"/>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1"/>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1"/>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1"/>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61"/>
          <p:cNvGrpSpPr/>
          <p:nvPr/>
        </p:nvGrpSpPr>
        <p:grpSpPr>
          <a:xfrm>
            <a:off x="5730184" y="2731562"/>
            <a:ext cx="356326" cy="358971"/>
            <a:chOff x="-54026025" y="3192625"/>
            <a:chExt cx="316650" cy="319000"/>
          </a:xfrm>
        </p:grpSpPr>
        <p:sp>
          <p:nvSpPr>
            <p:cNvPr id="6039" name="Google Shape;6039;p61"/>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1"/>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1"/>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1"/>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1"/>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1"/>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1"/>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1"/>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7" name="Google Shape;6047;p61"/>
          <p:cNvGrpSpPr/>
          <p:nvPr/>
        </p:nvGrpSpPr>
        <p:grpSpPr>
          <a:xfrm>
            <a:off x="5750130" y="3202536"/>
            <a:ext cx="316434" cy="358099"/>
            <a:chOff x="-54007925" y="3584850"/>
            <a:chExt cx="281200" cy="318225"/>
          </a:xfrm>
        </p:grpSpPr>
        <p:sp>
          <p:nvSpPr>
            <p:cNvPr id="6048" name="Google Shape;6048;p61"/>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1"/>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1"/>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1"/>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1"/>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1"/>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61"/>
          <p:cNvGrpSpPr/>
          <p:nvPr/>
        </p:nvGrpSpPr>
        <p:grpSpPr>
          <a:xfrm>
            <a:off x="5750130" y="3664421"/>
            <a:ext cx="316434" cy="358914"/>
            <a:chOff x="-54007925" y="3975575"/>
            <a:chExt cx="281200" cy="318950"/>
          </a:xfrm>
        </p:grpSpPr>
        <p:sp>
          <p:nvSpPr>
            <p:cNvPr id="6055" name="Google Shape;6055;p61"/>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1"/>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1"/>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1"/>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9" name="Google Shape;6059;p61"/>
          <p:cNvGrpSpPr/>
          <p:nvPr/>
        </p:nvGrpSpPr>
        <p:grpSpPr>
          <a:xfrm>
            <a:off x="7984996" y="2748891"/>
            <a:ext cx="274770" cy="358492"/>
            <a:chOff x="-52005775" y="3208025"/>
            <a:chExt cx="244175" cy="318575"/>
          </a:xfrm>
        </p:grpSpPr>
        <p:sp>
          <p:nvSpPr>
            <p:cNvPr id="6060" name="Google Shape;6060;p61"/>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1"/>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1"/>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1"/>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1"/>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1"/>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1"/>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1"/>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1"/>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1"/>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1"/>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61"/>
          <p:cNvGrpSpPr/>
          <p:nvPr/>
        </p:nvGrpSpPr>
        <p:grpSpPr>
          <a:xfrm>
            <a:off x="5291462" y="1376934"/>
            <a:ext cx="358099" cy="358099"/>
            <a:chOff x="-57568775" y="3198925"/>
            <a:chExt cx="318225" cy="318225"/>
          </a:xfrm>
        </p:grpSpPr>
        <p:sp>
          <p:nvSpPr>
            <p:cNvPr id="6072" name="Google Shape;6072;p61"/>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1"/>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1"/>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1"/>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1"/>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1"/>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8" name="Google Shape;6078;p61"/>
          <p:cNvGrpSpPr/>
          <p:nvPr/>
        </p:nvGrpSpPr>
        <p:grpSpPr>
          <a:xfrm>
            <a:off x="5313181" y="1832234"/>
            <a:ext cx="314662" cy="358099"/>
            <a:chOff x="-57549075" y="3590375"/>
            <a:chExt cx="279625" cy="318225"/>
          </a:xfrm>
        </p:grpSpPr>
        <p:sp>
          <p:nvSpPr>
            <p:cNvPr id="6079" name="Google Shape;6079;p61"/>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1"/>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1"/>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1"/>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3" name="Google Shape;6083;p61"/>
          <p:cNvGrpSpPr/>
          <p:nvPr/>
        </p:nvGrpSpPr>
        <p:grpSpPr>
          <a:xfrm>
            <a:off x="5305378" y="2273605"/>
            <a:ext cx="359871" cy="359871"/>
            <a:chOff x="-57570350" y="3982600"/>
            <a:chExt cx="319800" cy="319800"/>
          </a:xfrm>
        </p:grpSpPr>
        <p:sp>
          <p:nvSpPr>
            <p:cNvPr id="6084" name="Google Shape;6084;p61"/>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1"/>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1"/>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1"/>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8" name="Google Shape;6088;p61"/>
          <p:cNvGrpSpPr/>
          <p:nvPr/>
        </p:nvGrpSpPr>
        <p:grpSpPr>
          <a:xfrm>
            <a:off x="7520416" y="1376033"/>
            <a:ext cx="314662" cy="358999"/>
            <a:chOff x="-55576850" y="3198125"/>
            <a:chExt cx="279625" cy="319025"/>
          </a:xfrm>
        </p:grpSpPr>
        <p:sp>
          <p:nvSpPr>
            <p:cNvPr id="6089" name="Google Shape;6089;p61"/>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1"/>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1"/>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1"/>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61"/>
          <p:cNvGrpSpPr/>
          <p:nvPr/>
        </p:nvGrpSpPr>
        <p:grpSpPr>
          <a:xfrm>
            <a:off x="7497812" y="1832009"/>
            <a:ext cx="359871" cy="358324"/>
            <a:chOff x="-55596550" y="3590175"/>
            <a:chExt cx="319800" cy="318425"/>
          </a:xfrm>
        </p:grpSpPr>
        <p:sp>
          <p:nvSpPr>
            <p:cNvPr id="6094" name="Google Shape;6094;p61"/>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1"/>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1"/>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1"/>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61"/>
          <p:cNvGrpSpPr/>
          <p:nvPr/>
        </p:nvGrpSpPr>
        <p:grpSpPr>
          <a:xfrm>
            <a:off x="7513049" y="2273351"/>
            <a:ext cx="358999" cy="359252"/>
            <a:chOff x="-55595775" y="3982375"/>
            <a:chExt cx="319025" cy="319250"/>
          </a:xfrm>
        </p:grpSpPr>
        <p:sp>
          <p:nvSpPr>
            <p:cNvPr id="6099" name="Google Shape;6099;p61"/>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1"/>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1"/>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1"/>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1"/>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1"/>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5" name="Google Shape;6105;p61"/>
          <p:cNvGrpSpPr/>
          <p:nvPr/>
        </p:nvGrpSpPr>
        <p:grpSpPr>
          <a:xfrm>
            <a:off x="6170232" y="2731562"/>
            <a:ext cx="358999" cy="358099"/>
            <a:chOff x="-53635375" y="3192625"/>
            <a:chExt cx="319025" cy="318225"/>
          </a:xfrm>
        </p:grpSpPr>
        <p:sp>
          <p:nvSpPr>
            <p:cNvPr id="6106" name="Google Shape;6106;p61"/>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1"/>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1"/>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9" name="Google Shape;6109;p61"/>
          <p:cNvGrpSpPr/>
          <p:nvPr/>
        </p:nvGrpSpPr>
        <p:grpSpPr>
          <a:xfrm>
            <a:off x="6192401" y="3202536"/>
            <a:ext cx="314662" cy="358999"/>
            <a:chOff x="-53615675" y="3584850"/>
            <a:chExt cx="279625" cy="319025"/>
          </a:xfrm>
        </p:grpSpPr>
        <p:sp>
          <p:nvSpPr>
            <p:cNvPr id="6110" name="Google Shape;6110;p61"/>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1"/>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1"/>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61"/>
          <p:cNvGrpSpPr/>
          <p:nvPr/>
        </p:nvGrpSpPr>
        <p:grpSpPr>
          <a:xfrm>
            <a:off x="6170246" y="3665461"/>
            <a:ext cx="358971" cy="357874"/>
            <a:chOff x="-53634575" y="3976500"/>
            <a:chExt cx="319000" cy="318025"/>
          </a:xfrm>
        </p:grpSpPr>
        <p:sp>
          <p:nvSpPr>
            <p:cNvPr id="6114" name="Google Shape;6114;p61"/>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1"/>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1"/>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1"/>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1"/>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1"/>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1"/>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1"/>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2" name="Google Shape;6122;p61"/>
          <p:cNvGrpSpPr/>
          <p:nvPr/>
        </p:nvGrpSpPr>
        <p:grpSpPr>
          <a:xfrm>
            <a:off x="7965050" y="3208415"/>
            <a:ext cx="314662" cy="358436"/>
            <a:chOff x="-52023900" y="3590075"/>
            <a:chExt cx="279625" cy="318525"/>
          </a:xfrm>
        </p:grpSpPr>
        <p:sp>
          <p:nvSpPr>
            <p:cNvPr id="6123" name="Google Shape;6123;p61"/>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1"/>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1"/>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1"/>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1"/>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1"/>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1"/>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0" name="Google Shape;6130;p61"/>
          <p:cNvGrpSpPr/>
          <p:nvPr/>
        </p:nvGrpSpPr>
        <p:grpSpPr>
          <a:xfrm>
            <a:off x="5728292" y="1376934"/>
            <a:ext cx="358971" cy="358971"/>
            <a:chOff x="-57173375" y="3198925"/>
            <a:chExt cx="319000" cy="319000"/>
          </a:xfrm>
        </p:grpSpPr>
        <p:sp>
          <p:nvSpPr>
            <p:cNvPr id="6131" name="Google Shape;6131;p61"/>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1"/>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1"/>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1"/>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61"/>
          <p:cNvGrpSpPr/>
          <p:nvPr/>
        </p:nvGrpSpPr>
        <p:grpSpPr>
          <a:xfrm>
            <a:off x="5729178" y="1854374"/>
            <a:ext cx="357198" cy="314690"/>
            <a:chOff x="-57176525" y="3610050"/>
            <a:chExt cx="317425" cy="279650"/>
          </a:xfrm>
        </p:grpSpPr>
        <p:sp>
          <p:nvSpPr>
            <p:cNvPr id="6136" name="Google Shape;6136;p61"/>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1"/>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1"/>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1"/>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1"/>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61"/>
          <p:cNvGrpSpPr/>
          <p:nvPr/>
        </p:nvGrpSpPr>
        <p:grpSpPr>
          <a:xfrm>
            <a:off x="7939633" y="1376934"/>
            <a:ext cx="358099" cy="356326"/>
            <a:chOff x="-55202750" y="3198925"/>
            <a:chExt cx="318225" cy="316650"/>
          </a:xfrm>
        </p:grpSpPr>
        <p:sp>
          <p:nvSpPr>
            <p:cNvPr id="6142" name="Google Shape;6142;p61"/>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1"/>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4" name="Google Shape;6144;p61"/>
          <p:cNvGrpSpPr/>
          <p:nvPr/>
        </p:nvGrpSpPr>
        <p:grpSpPr>
          <a:xfrm>
            <a:off x="7950267" y="1832234"/>
            <a:ext cx="336830" cy="358099"/>
            <a:chOff x="-55194875" y="3590375"/>
            <a:chExt cx="299325" cy="318225"/>
          </a:xfrm>
        </p:grpSpPr>
        <p:sp>
          <p:nvSpPr>
            <p:cNvPr id="6145" name="Google Shape;6145;p61"/>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1"/>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1"/>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1"/>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1"/>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0" name="Google Shape;6150;p61"/>
          <p:cNvGrpSpPr/>
          <p:nvPr/>
        </p:nvGrpSpPr>
        <p:grpSpPr>
          <a:xfrm>
            <a:off x="7954884" y="2274505"/>
            <a:ext cx="357198" cy="357198"/>
            <a:chOff x="-55203525" y="3983400"/>
            <a:chExt cx="317425" cy="317425"/>
          </a:xfrm>
        </p:grpSpPr>
        <p:sp>
          <p:nvSpPr>
            <p:cNvPr id="6151" name="Google Shape;6151;p61"/>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1"/>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1"/>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4" name="Google Shape;6154;p61"/>
          <p:cNvGrpSpPr/>
          <p:nvPr/>
        </p:nvGrpSpPr>
        <p:grpSpPr>
          <a:xfrm>
            <a:off x="6621365" y="2731562"/>
            <a:ext cx="335930" cy="358971"/>
            <a:chOff x="-53232900" y="3192625"/>
            <a:chExt cx="298525" cy="319000"/>
          </a:xfrm>
        </p:grpSpPr>
        <p:sp>
          <p:nvSpPr>
            <p:cNvPr id="6155" name="Google Shape;6155;p61"/>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1"/>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1"/>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1"/>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1"/>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1"/>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1"/>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1"/>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1"/>
          <p:cNvGrpSpPr/>
          <p:nvPr/>
        </p:nvGrpSpPr>
        <p:grpSpPr>
          <a:xfrm>
            <a:off x="6610731" y="3202536"/>
            <a:ext cx="357198" cy="356326"/>
            <a:chOff x="-53242350" y="3584850"/>
            <a:chExt cx="317425" cy="316650"/>
          </a:xfrm>
        </p:grpSpPr>
        <p:sp>
          <p:nvSpPr>
            <p:cNvPr id="6164" name="Google Shape;6164;p61"/>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1"/>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1"/>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1"/>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1"/>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9" name="Google Shape;6169;p61"/>
          <p:cNvGrpSpPr/>
          <p:nvPr/>
        </p:nvGrpSpPr>
        <p:grpSpPr>
          <a:xfrm>
            <a:off x="6631999" y="3665236"/>
            <a:ext cx="314662" cy="358999"/>
            <a:chOff x="-53224225" y="3976300"/>
            <a:chExt cx="279625" cy="319025"/>
          </a:xfrm>
        </p:grpSpPr>
        <p:sp>
          <p:nvSpPr>
            <p:cNvPr id="6170" name="Google Shape;6170;p61"/>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1"/>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1"/>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1"/>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1"/>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1"/>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1"/>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61"/>
          <p:cNvGrpSpPr/>
          <p:nvPr/>
        </p:nvGrpSpPr>
        <p:grpSpPr>
          <a:xfrm>
            <a:off x="7942896" y="3672917"/>
            <a:ext cx="358971" cy="358408"/>
            <a:chOff x="-52043575" y="3983125"/>
            <a:chExt cx="319000" cy="318500"/>
          </a:xfrm>
        </p:grpSpPr>
        <p:sp>
          <p:nvSpPr>
            <p:cNvPr id="6178" name="Google Shape;6178;p61"/>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1"/>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1"/>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1"/>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1"/>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1"/>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1"/>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1"/>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1"/>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7" name="Google Shape;6187;p61"/>
          <p:cNvGrpSpPr/>
          <p:nvPr/>
        </p:nvGrpSpPr>
        <p:grpSpPr>
          <a:xfrm>
            <a:off x="6196836" y="1376934"/>
            <a:ext cx="314662" cy="358971"/>
            <a:chOff x="-56766175" y="3198925"/>
            <a:chExt cx="279625" cy="319000"/>
          </a:xfrm>
        </p:grpSpPr>
        <p:sp>
          <p:nvSpPr>
            <p:cNvPr id="6188" name="Google Shape;6188;p61"/>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1"/>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1"/>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1"/>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1"/>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1"/>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1"/>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5" name="Google Shape;6195;p61"/>
          <p:cNvGrpSpPr/>
          <p:nvPr/>
        </p:nvGrpSpPr>
        <p:grpSpPr>
          <a:xfrm>
            <a:off x="6195950" y="1832234"/>
            <a:ext cx="316434" cy="358099"/>
            <a:chOff x="-56766175" y="3590375"/>
            <a:chExt cx="281200" cy="318225"/>
          </a:xfrm>
        </p:grpSpPr>
        <p:sp>
          <p:nvSpPr>
            <p:cNvPr id="6196" name="Google Shape;6196;p61"/>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1"/>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1"/>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1"/>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61"/>
          <p:cNvGrpSpPr/>
          <p:nvPr/>
        </p:nvGrpSpPr>
        <p:grpSpPr>
          <a:xfrm>
            <a:off x="6232906" y="2273605"/>
            <a:ext cx="272126" cy="358099"/>
            <a:chOff x="-56747275" y="3982600"/>
            <a:chExt cx="241825" cy="318225"/>
          </a:xfrm>
        </p:grpSpPr>
        <p:sp>
          <p:nvSpPr>
            <p:cNvPr id="6201" name="Google Shape;6201;p61"/>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1"/>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1"/>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1"/>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1"/>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1"/>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1"/>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61"/>
          <p:cNvGrpSpPr/>
          <p:nvPr/>
        </p:nvGrpSpPr>
        <p:grpSpPr>
          <a:xfrm>
            <a:off x="4840657" y="3215842"/>
            <a:ext cx="358999" cy="342991"/>
            <a:chOff x="-54812875" y="3596675"/>
            <a:chExt cx="319025" cy="304800"/>
          </a:xfrm>
        </p:grpSpPr>
        <p:sp>
          <p:nvSpPr>
            <p:cNvPr id="6209" name="Google Shape;6209;p61"/>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1"/>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1"/>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1"/>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1"/>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1"/>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1"/>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6" name="Google Shape;6216;p61"/>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1"/>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8" name="Google Shape;6218;p61"/>
          <p:cNvGrpSpPr/>
          <p:nvPr/>
        </p:nvGrpSpPr>
        <p:grpSpPr>
          <a:xfrm>
            <a:off x="4862826" y="3672326"/>
            <a:ext cx="314662" cy="358099"/>
            <a:chOff x="-54793175" y="3982600"/>
            <a:chExt cx="279625" cy="318225"/>
          </a:xfrm>
        </p:grpSpPr>
        <p:sp>
          <p:nvSpPr>
            <p:cNvPr id="6219" name="Google Shape;6219;p61"/>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1"/>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1"/>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1"/>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1"/>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1"/>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1"/>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6" name="Google Shape;6226;p61"/>
          <p:cNvGrpSpPr/>
          <p:nvPr/>
        </p:nvGrpSpPr>
        <p:grpSpPr>
          <a:xfrm>
            <a:off x="7074284" y="2731562"/>
            <a:ext cx="314662" cy="358099"/>
            <a:chOff x="-52832000" y="3192625"/>
            <a:chExt cx="279625" cy="318225"/>
          </a:xfrm>
        </p:grpSpPr>
        <p:sp>
          <p:nvSpPr>
            <p:cNvPr id="6227" name="Google Shape;6227;p61"/>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1"/>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1"/>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1"/>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1"/>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1"/>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1"/>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1"/>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61"/>
          <p:cNvGrpSpPr/>
          <p:nvPr/>
        </p:nvGrpSpPr>
        <p:grpSpPr>
          <a:xfrm>
            <a:off x="5760817" y="2272929"/>
            <a:ext cx="323524" cy="358774"/>
            <a:chOff x="-57162350" y="3982000"/>
            <a:chExt cx="287500" cy="318825"/>
          </a:xfrm>
        </p:grpSpPr>
        <p:sp>
          <p:nvSpPr>
            <p:cNvPr id="6236" name="Google Shape;6236;p61"/>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1"/>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1"/>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1"/>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1"/>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1"/>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1"/>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1"/>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61"/>
          <p:cNvGrpSpPr/>
          <p:nvPr/>
        </p:nvGrpSpPr>
        <p:grpSpPr>
          <a:xfrm>
            <a:off x="7052130" y="3203436"/>
            <a:ext cx="358971" cy="357198"/>
            <a:chOff x="-52851675" y="3585650"/>
            <a:chExt cx="319000" cy="317425"/>
          </a:xfrm>
        </p:grpSpPr>
        <p:sp>
          <p:nvSpPr>
            <p:cNvPr id="6245" name="Google Shape;6245;p61"/>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1"/>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1"/>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1"/>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1"/>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1"/>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1" name="Google Shape;6251;p61"/>
          <p:cNvGrpSpPr/>
          <p:nvPr/>
        </p:nvGrpSpPr>
        <p:grpSpPr>
          <a:xfrm>
            <a:off x="7074284" y="3665236"/>
            <a:ext cx="314662" cy="358999"/>
            <a:chOff x="-52832000" y="3976300"/>
            <a:chExt cx="279625" cy="319025"/>
          </a:xfrm>
        </p:grpSpPr>
        <p:sp>
          <p:nvSpPr>
            <p:cNvPr id="6252" name="Google Shape;6252;p61"/>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1"/>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1"/>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1"/>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1"/>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7" name="Google Shape;6257;p61"/>
          <p:cNvGrpSpPr/>
          <p:nvPr/>
        </p:nvGrpSpPr>
        <p:grpSpPr>
          <a:xfrm>
            <a:off x="6191490" y="4119884"/>
            <a:ext cx="316434" cy="358099"/>
            <a:chOff x="-51633225" y="3198925"/>
            <a:chExt cx="281200" cy="318225"/>
          </a:xfrm>
        </p:grpSpPr>
        <p:sp>
          <p:nvSpPr>
            <p:cNvPr id="6258" name="Google Shape;6258;p61"/>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1"/>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1"/>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1"/>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1"/>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1"/>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1"/>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5" name="Google Shape;6265;p61"/>
          <p:cNvGrpSpPr/>
          <p:nvPr/>
        </p:nvGrpSpPr>
        <p:grpSpPr>
          <a:xfrm>
            <a:off x="6610314" y="1377806"/>
            <a:ext cx="365188" cy="357226"/>
            <a:chOff x="-56396775" y="3199700"/>
            <a:chExt cx="324525" cy="317450"/>
          </a:xfrm>
        </p:grpSpPr>
        <p:sp>
          <p:nvSpPr>
            <p:cNvPr id="6266" name="Google Shape;6266;p61"/>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1"/>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1"/>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1"/>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1"/>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1"/>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61"/>
          <p:cNvGrpSpPr/>
          <p:nvPr/>
        </p:nvGrpSpPr>
        <p:grpSpPr>
          <a:xfrm>
            <a:off x="6613408" y="1843740"/>
            <a:ext cx="358999" cy="335958"/>
            <a:chOff x="-56394425" y="3600600"/>
            <a:chExt cx="319025" cy="298550"/>
          </a:xfrm>
        </p:grpSpPr>
        <p:sp>
          <p:nvSpPr>
            <p:cNvPr id="6273" name="Google Shape;6273;p61"/>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1"/>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1"/>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61"/>
          <p:cNvGrpSpPr/>
          <p:nvPr/>
        </p:nvGrpSpPr>
        <p:grpSpPr>
          <a:xfrm>
            <a:off x="6644175" y="2274505"/>
            <a:ext cx="327068" cy="357198"/>
            <a:chOff x="-56379450" y="3983400"/>
            <a:chExt cx="290650" cy="317425"/>
          </a:xfrm>
        </p:grpSpPr>
        <p:sp>
          <p:nvSpPr>
            <p:cNvPr id="6277" name="Google Shape;6277;p61"/>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1"/>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1"/>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1"/>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1"/>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1"/>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1"/>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1"/>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5" name="Google Shape;6285;p61"/>
          <p:cNvGrpSpPr/>
          <p:nvPr/>
        </p:nvGrpSpPr>
        <p:grpSpPr>
          <a:xfrm>
            <a:off x="5307879" y="2738651"/>
            <a:ext cx="316434" cy="358971"/>
            <a:chOff x="-54401725" y="3198925"/>
            <a:chExt cx="281200" cy="319000"/>
          </a:xfrm>
        </p:grpSpPr>
        <p:sp>
          <p:nvSpPr>
            <p:cNvPr id="6286" name="Google Shape;6286;p61"/>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1"/>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1"/>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1"/>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1"/>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1"/>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1"/>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1"/>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1"/>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1"/>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1"/>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7" name="Google Shape;6297;p61"/>
          <p:cNvGrpSpPr/>
          <p:nvPr/>
        </p:nvGrpSpPr>
        <p:grpSpPr>
          <a:xfrm>
            <a:off x="5308766" y="3208753"/>
            <a:ext cx="314662" cy="358099"/>
            <a:chOff x="-54401725" y="3590375"/>
            <a:chExt cx="279625" cy="318225"/>
          </a:xfrm>
        </p:grpSpPr>
        <p:sp>
          <p:nvSpPr>
            <p:cNvPr id="6298" name="Google Shape;6298;p61"/>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1"/>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1"/>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1"/>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1"/>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1"/>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4" name="Google Shape;6304;p61"/>
          <p:cNvGrpSpPr/>
          <p:nvPr/>
        </p:nvGrpSpPr>
        <p:grpSpPr>
          <a:xfrm>
            <a:off x="5306557" y="3672326"/>
            <a:ext cx="319079" cy="358099"/>
            <a:chOff x="-54403300" y="3982600"/>
            <a:chExt cx="283550" cy="318225"/>
          </a:xfrm>
        </p:grpSpPr>
        <p:sp>
          <p:nvSpPr>
            <p:cNvPr id="6305" name="Google Shape;6305;p61"/>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1"/>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1"/>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1"/>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1"/>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0" name="Google Shape;6310;p61"/>
          <p:cNvGrpSpPr/>
          <p:nvPr/>
        </p:nvGrpSpPr>
        <p:grpSpPr>
          <a:xfrm>
            <a:off x="7493951" y="2733559"/>
            <a:ext cx="356298" cy="356973"/>
            <a:chOff x="-52458650" y="3194400"/>
            <a:chExt cx="316625" cy="317225"/>
          </a:xfrm>
        </p:grpSpPr>
        <p:sp>
          <p:nvSpPr>
            <p:cNvPr id="6311" name="Google Shape;6311;p61"/>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1"/>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1"/>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1"/>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1"/>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1"/>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1"/>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1"/>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61"/>
          <p:cNvGrpSpPr/>
          <p:nvPr/>
        </p:nvGrpSpPr>
        <p:grpSpPr>
          <a:xfrm>
            <a:off x="4862826" y="2738651"/>
            <a:ext cx="314662" cy="358971"/>
            <a:chOff x="-54793175" y="3198925"/>
            <a:chExt cx="279625" cy="319000"/>
          </a:xfrm>
        </p:grpSpPr>
        <p:sp>
          <p:nvSpPr>
            <p:cNvPr id="6320" name="Google Shape;6320;p61"/>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1"/>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1"/>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1"/>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1"/>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1"/>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1"/>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61"/>
          <p:cNvGrpSpPr/>
          <p:nvPr/>
        </p:nvGrpSpPr>
        <p:grpSpPr>
          <a:xfrm>
            <a:off x="7503249" y="3202536"/>
            <a:ext cx="337703" cy="357845"/>
            <a:chOff x="-52450000" y="3584850"/>
            <a:chExt cx="300100" cy="318000"/>
          </a:xfrm>
        </p:grpSpPr>
        <p:sp>
          <p:nvSpPr>
            <p:cNvPr id="6328" name="Google Shape;6328;p61"/>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1"/>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1"/>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1"/>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1"/>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1"/>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1"/>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5" name="Google Shape;6335;p61"/>
          <p:cNvGrpSpPr/>
          <p:nvPr/>
        </p:nvGrpSpPr>
        <p:grpSpPr>
          <a:xfrm>
            <a:off x="7514769" y="3667009"/>
            <a:ext cx="314662" cy="357226"/>
            <a:chOff x="-52440550" y="3977875"/>
            <a:chExt cx="279625" cy="317450"/>
          </a:xfrm>
        </p:grpSpPr>
        <p:sp>
          <p:nvSpPr>
            <p:cNvPr id="6336" name="Google Shape;6336;p61"/>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1"/>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1"/>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1"/>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1"/>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1"/>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1"/>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1"/>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4" name="Google Shape;6344;p61"/>
          <p:cNvGrpSpPr/>
          <p:nvPr/>
        </p:nvGrpSpPr>
        <p:grpSpPr>
          <a:xfrm>
            <a:off x="6626703" y="4123215"/>
            <a:ext cx="314662" cy="358999"/>
            <a:chOff x="-51623775" y="3584850"/>
            <a:chExt cx="279625" cy="319025"/>
          </a:xfrm>
        </p:grpSpPr>
        <p:sp>
          <p:nvSpPr>
            <p:cNvPr id="6345" name="Google Shape;6345;p61"/>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1"/>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1"/>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1"/>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1"/>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1"/>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1"/>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1"/>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1"/>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54" name="Google Shape;6354;p61"/>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355" name="Google Shape;6355;p61"/>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59" name="Shape 6359"/>
        <p:cNvGrpSpPr/>
        <p:nvPr/>
      </p:nvGrpSpPr>
      <p:grpSpPr>
        <a:xfrm>
          <a:off x="0" y="0"/>
          <a:ext cx="0" cy="0"/>
          <a:chOff x="0" y="0"/>
          <a:chExt cx="0" cy="0"/>
        </a:xfrm>
      </p:grpSpPr>
      <p:grpSp>
        <p:nvGrpSpPr>
          <p:cNvPr id="6360" name="Google Shape;6360;p62"/>
          <p:cNvGrpSpPr/>
          <p:nvPr/>
        </p:nvGrpSpPr>
        <p:grpSpPr>
          <a:xfrm>
            <a:off x="866775" y="1386849"/>
            <a:ext cx="276003" cy="357300"/>
            <a:chOff x="-50469125" y="3183175"/>
            <a:chExt cx="233150" cy="301825"/>
          </a:xfrm>
        </p:grpSpPr>
        <p:sp>
          <p:nvSpPr>
            <p:cNvPr id="6361" name="Google Shape;6361;p62"/>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2"/>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2"/>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62"/>
          <p:cNvGrpSpPr/>
          <p:nvPr/>
        </p:nvGrpSpPr>
        <p:grpSpPr>
          <a:xfrm>
            <a:off x="826674" y="1822251"/>
            <a:ext cx="356205" cy="355288"/>
            <a:chOff x="-50504575" y="3550975"/>
            <a:chExt cx="300900" cy="300125"/>
          </a:xfrm>
        </p:grpSpPr>
        <p:sp>
          <p:nvSpPr>
            <p:cNvPr id="6365" name="Google Shape;6365;p62"/>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2"/>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2"/>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2"/>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62"/>
          <p:cNvGrpSpPr/>
          <p:nvPr/>
        </p:nvGrpSpPr>
        <p:grpSpPr>
          <a:xfrm>
            <a:off x="826674" y="2260493"/>
            <a:ext cx="356205" cy="354341"/>
            <a:chOff x="-50503000" y="3921175"/>
            <a:chExt cx="300900" cy="299325"/>
          </a:xfrm>
        </p:grpSpPr>
        <p:sp>
          <p:nvSpPr>
            <p:cNvPr id="6370" name="Google Shape;6370;p62"/>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2"/>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2"/>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2"/>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2"/>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5" name="Google Shape;6375;p62"/>
          <p:cNvGrpSpPr/>
          <p:nvPr/>
        </p:nvGrpSpPr>
        <p:grpSpPr>
          <a:xfrm>
            <a:off x="3030727" y="1406411"/>
            <a:ext cx="355258" cy="356205"/>
            <a:chOff x="-48630025" y="3199700"/>
            <a:chExt cx="300100" cy="300900"/>
          </a:xfrm>
        </p:grpSpPr>
        <p:sp>
          <p:nvSpPr>
            <p:cNvPr id="6376" name="Google Shape;6376;p62"/>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2"/>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2"/>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9" name="Google Shape;6379;p62"/>
          <p:cNvGrpSpPr/>
          <p:nvPr/>
        </p:nvGrpSpPr>
        <p:grpSpPr>
          <a:xfrm>
            <a:off x="3030727" y="1843707"/>
            <a:ext cx="355258" cy="355258"/>
            <a:chOff x="-48630025" y="3569100"/>
            <a:chExt cx="300100" cy="300100"/>
          </a:xfrm>
        </p:grpSpPr>
        <p:sp>
          <p:nvSpPr>
            <p:cNvPr id="6380" name="Google Shape;6380;p62"/>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2"/>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2"/>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2"/>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2"/>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2"/>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2"/>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2"/>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2"/>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2"/>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0" name="Google Shape;6390;p62"/>
          <p:cNvGrpSpPr/>
          <p:nvPr/>
        </p:nvGrpSpPr>
        <p:grpSpPr>
          <a:xfrm>
            <a:off x="3031201" y="2281003"/>
            <a:ext cx="354311" cy="353394"/>
            <a:chOff x="-48629225" y="3938500"/>
            <a:chExt cx="299300" cy="298525"/>
          </a:xfrm>
        </p:grpSpPr>
        <p:sp>
          <p:nvSpPr>
            <p:cNvPr id="6391" name="Google Shape;6391;p62"/>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2"/>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2"/>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2"/>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62"/>
          <p:cNvGrpSpPr/>
          <p:nvPr/>
        </p:nvGrpSpPr>
        <p:grpSpPr>
          <a:xfrm>
            <a:off x="1766604" y="2752344"/>
            <a:ext cx="311458" cy="354341"/>
            <a:chOff x="-46762575" y="3200500"/>
            <a:chExt cx="263100" cy="299325"/>
          </a:xfrm>
        </p:grpSpPr>
        <p:sp>
          <p:nvSpPr>
            <p:cNvPr id="6396" name="Google Shape;6396;p62"/>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2"/>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2"/>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2"/>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2"/>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62"/>
          <p:cNvGrpSpPr/>
          <p:nvPr/>
        </p:nvGrpSpPr>
        <p:grpSpPr>
          <a:xfrm>
            <a:off x="1744689" y="3211066"/>
            <a:ext cx="355288" cy="312375"/>
            <a:chOff x="-46779900" y="3588000"/>
            <a:chExt cx="300125" cy="263875"/>
          </a:xfrm>
        </p:grpSpPr>
        <p:sp>
          <p:nvSpPr>
            <p:cNvPr id="6402" name="Google Shape;6402;p62"/>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2"/>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2"/>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2"/>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6" name="Google Shape;6406;p62"/>
          <p:cNvGrpSpPr/>
          <p:nvPr/>
        </p:nvGrpSpPr>
        <p:grpSpPr>
          <a:xfrm>
            <a:off x="1745162" y="3625988"/>
            <a:ext cx="354341" cy="353394"/>
            <a:chOff x="-46779100" y="3938500"/>
            <a:chExt cx="299325" cy="298525"/>
          </a:xfrm>
        </p:grpSpPr>
        <p:sp>
          <p:nvSpPr>
            <p:cNvPr id="6407" name="Google Shape;6407;p62"/>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2"/>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62"/>
          <p:cNvGrpSpPr/>
          <p:nvPr/>
        </p:nvGrpSpPr>
        <p:grpSpPr>
          <a:xfrm>
            <a:off x="3952900" y="2758855"/>
            <a:ext cx="355258" cy="355288"/>
            <a:chOff x="-44924250" y="3206000"/>
            <a:chExt cx="300100" cy="300125"/>
          </a:xfrm>
        </p:grpSpPr>
        <p:sp>
          <p:nvSpPr>
            <p:cNvPr id="6410" name="Google Shape;6410;p62"/>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2"/>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2"/>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2"/>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2"/>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62"/>
          <p:cNvGrpSpPr/>
          <p:nvPr/>
        </p:nvGrpSpPr>
        <p:grpSpPr>
          <a:xfrm>
            <a:off x="1267386" y="1386849"/>
            <a:ext cx="355258" cy="355258"/>
            <a:chOff x="-50134375" y="3183175"/>
            <a:chExt cx="300100" cy="300100"/>
          </a:xfrm>
        </p:grpSpPr>
        <p:sp>
          <p:nvSpPr>
            <p:cNvPr id="6416" name="Google Shape;6416;p62"/>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2"/>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2"/>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2"/>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2"/>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2"/>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2"/>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2"/>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2"/>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2"/>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62"/>
          <p:cNvGrpSpPr/>
          <p:nvPr/>
        </p:nvGrpSpPr>
        <p:grpSpPr>
          <a:xfrm>
            <a:off x="1267386" y="1822251"/>
            <a:ext cx="355258" cy="355288"/>
            <a:chOff x="-50134375" y="3550975"/>
            <a:chExt cx="300100" cy="300125"/>
          </a:xfrm>
        </p:grpSpPr>
        <p:sp>
          <p:nvSpPr>
            <p:cNvPr id="6427" name="Google Shape;6427;p62"/>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2"/>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9" name="Google Shape;6429;p62"/>
          <p:cNvGrpSpPr/>
          <p:nvPr/>
        </p:nvGrpSpPr>
        <p:grpSpPr>
          <a:xfrm>
            <a:off x="1267386" y="2259783"/>
            <a:ext cx="355258" cy="355051"/>
            <a:chOff x="-50134375" y="3920575"/>
            <a:chExt cx="300100" cy="299925"/>
          </a:xfrm>
        </p:grpSpPr>
        <p:sp>
          <p:nvSpPr>
            <p:cNvPr id="6430" name="Google Shape;6430;p62"/>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2"/>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2"/>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3" name="Google Shape;6433;p62"/>
          <p:cNvGrpSpPr/>
          <p:nvPr/>
        </p:nvGrpSpPr>
        <p:grpSpPr>
          <a:xfrm>
            <a:off x="3478110" y="1407358"/>
            <a:ext cx="357123" cy="355258"/>
            <a:chOff x="-48262200" y="3200500"/>
            <a:chExt cx="301675" cy="300100"/>
          </a:xfrm>
        </p:grpSpPr>
        <p:sp>
          <p:nvSpPr>
            <p:cNvPr id="6434" name="Google Shape;6434;p62"/>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2"/>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2"/>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2"/>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2"/>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2"/>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2"/>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2"/>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2"/>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62"/>
          <p:cNvGrpSpPr/>
          <p:nvPr/>
        </p:nvGrpSpPr>
        <p:grpSpPr>
          <a:xfrm>
            <a:off x="3507483" y="1844447"/>
            <a:ext cx="298377" cy="354519"/>
            <a:chOff x="-48233050" y="3569725"/>
            <a:chExt cx="252050" cy="299475"/>
          </a:xfrm>
        </p:grpSpPr>
        <p:sp>
          <p:nvSpPr>
            <p:cNvPr id="6444" name="Google Shape;6444;p62"/>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2"/>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2"/>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62"/>
          <p:cNvGrpSpPr/>
          <p:nvPr/>
        </p:nvGrpSpPr>
        <p:grpSpPr>
          <a:xfrm>
            <a:off x="3531248" y="2278191"/>
            <a:ext cx="250847" cy="358070"/>
            <a:chOff x="-48216525" y="3936125"/>
            <a:chExt cx="211900" cy="302475"/>
          </a:xfrm>
        </p:grpSpPr>
        <p:sp>
          <p:nvSpPr>
            <p:cNvPr id="6448" name="Google Shape;6448;p62"/>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2"/>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2"/>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2"/>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62"/>
          <p:cNvGrpSpPr/>
          <p:nvPr/>
        </p:nvGrpSpPr>
        <p:grpSpPr>
          <a:xfrm>
            <a:off x="2186966" y="2753261"/>
            <a:ext cx="355258" cy="355288"/>
            <a:chOff x="-46410500" y="3201275"/>
            <a:chExt cx="300100" cy="300125"/>
          </a:xfrm>
        </p:grpSpPr>
        <p:sp>
          <p:nvSpPr>
            <p:cNvPr id="6453" name="Google Shape;6453;p62"/>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2"/>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2"/>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2"/>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2"/>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62"/>
          <p:cNvGrpSpPr/>
          <p:nvPr/>
        </p:nvGrpSpPr>
        <p:grpSpPr>
          <a:xfrm>
            <a:off x="2186966" y="3188692"/>
            <a:ext cx="355258" cy="356205"/>
            <a:chOff x="-46409700" y="3569100"/>
            <a:chExt cx="300100" cy="300900"/>
          </a:xfrm>
        </p:grpSpPr>
        <p:sp>
          <p:nvSpPr>
            <p:cNvPr id="6459" name="Google Shape;6459;p62"/>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2"/>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2"/>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2"/>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2"/>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4" name="Google Shape;6464;p62"/>
          <p:cNvGrpSpPr/>
          <p:nvPr/>
        </p:nvGrpSpPr>
        <p:grpSpPr>
          <a:xfrm>
            <a:off x="2174847" y="3624124"/>
            <a:ext cx="379497" cy="358070"/>
            <a:chOff x="-46422300" y="3936925"/>
            <a:chExt cx="320575" cy="302475"/>
          </a:xfrm>
        </p:grpSpPr>
        <p:sp>
          <p:nvSpPr>
            <p:cNvPr id="6465" name="Google Shape;6465;p62"/>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2"/>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62"/>
          <p:cNvGrpSpPr/>
          <p:nvPr/>
        </p:nvGrpSpPr>
        <p:grpSpPr>
          <a:xfrm>
            <a:off x="3952426" y="3178452"/>
            <a:ext cx="356205" cy="355258"/>
            <a:chOff x="-44914800" y="3560450"/>
            <a:chExt cx="300900" cy="300100"/>
          </a:xfrm>
        </p:grpSpPr>
        <p:sp>
          <p:nvSpPr>
            <p:cNvPr id="6468" name="Google Shape;6468;p62"/>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2"/>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2"/>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2"/>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2"/>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3" name="Google Shape;6473;p62"/>
          <p:cNvGrpSpPr/>
          <p:nvPr/>
        </p:nvGrpSpPr>
        <p:grpSpPr>
          <a:xfrm>
            <a:off x="1707478" y="1387086"/>
            <a:ext cx="354311" cy="354104"/>
            <a:chOff x="-49764975" y="3183375"/>
            <a:chExt cx="299300" cy="299125"/>
          </a:xfrm>
        </p:grpSpPr>
        <p:sp>
          <p:nvSpPr>
            <p:cNvPr id="6474" name="Google Shape;6474;p62"/>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2"/>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2"/>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2"/>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2"/>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2"/>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2"/>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2"/>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2"/>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3" name="Google Shape;6483;p62"/>
          <p:cNvGrpSpPr/>
          <p:nvPr/>
        </p:nvGrpSpPr>
        <p:grpSpPr>
          <a:xfrm>
            <a:off x="1707478" y="1822547"/>
            <a:ext cx="354311" cy="355909"/>
            <a:chOff x="-49764975" y="3551225"/>
            <a:chExt cx="299300" cy="300650"/>
          </a:xfrm>
        </p:grpSpPr>
        <p:sp>
          <p:nvSpPr>
            <p:cNvPr id="6484" name="Google Shape;6484;p62"/>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2"/>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2"/>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2"/>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2"/>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2"/>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2"/>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2"/>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2"/>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2"/>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2"/>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62"/>
          <p:cNvGrpSpPr/>
          <p:nvPr/>
        </p:nvGrpSpPr>
        <p:grpSpPr>
          <a:xfrm>
            <a:off x="1705140" y="2259310"/>
            <a:ext cx="358987" cy="355525"/>
            <a:chOff x="-49766550" y="3920175"/>
            <a:chExt cx="303250" cy="300325"/>
          </a:xfrm>
        </p:grpSpPr>
        <p:sp>
          <p:nvSpPr>
            <p:cNvPr id="6496" name="Google Shape;6496;p62"/>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2"/>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2"/>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2"/>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62"/>
          <p:cNvGrpSpPr/>
          <p:nvPr/>
        </p:nvGrpSpPr>
        <p:grpSpPr>
          <a:xfrm>
            <a:off x="3920671" y="1407358"/>
            <a:ext cx="357123" cy="354341"/>
            <a:chOff x="-47892800" y="3200500"/>
            <a:chExt cx="301675" cy="299325"/>
          </a:xfrm>
        </p:grpSpPr>
        <p:sp>
          <p:nvSpPr>
            <p:cNvPr id="6501" name="Google Shape;6501;p62"/>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2"/>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2"/>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2"/>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2"/>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2"/>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62"/>
          <p:cNvGrpSpPr/>
          <p:nvPr/>
        </p:nvGrpSpPr>
        <p:grpSpPr>
          <a:xfrm>
            <a:off x="3984537" y="1843707"/>
            <a:ext cx="229391" cy="355258"/>
            <a:chOff x="-47839250" y="3569100"/>
            <a:chExt cx="193775" cy="300100"/>
          </a:xfrm>
        </p:grpSpPr>
        <p:sp>
          <p:nvSpPr>
            <p:cNvPr id="6508" name="Google Shape;6508;p62"/>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2"/>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2"/>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2"/>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2"/>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2"/>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62"/>
          <p:cNvGrpSpPr/>
          <p:nvPr/>
        </p:nvGrpSpPr>
        <p:grpSpPr>
          <a:xfrm>
            <a:off x="3921603" y="2280056"/>
            <a:ext cx="355258" cy="356205"/>
            <a:chOff x="-47892800" y="3937700"/>
            <a:chExt cx="300100" cy="300900"/>
          </a:xfrm>
        </p:grpSpPr>
        <p:sp>
          <p:nvSpPr>
            <p:cNvPr id="6515" name="Google Shape;6515;p62"/>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2"/>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2"/>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2"/>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2"/>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2"/>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2"/>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2"/>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62"/>
          <p:cNvGrpSpPr/>
          <p:nvPr/>
        </p:nvGrpSpPr>
        <p:grpSpPr>
          <a:xfrm>
            <a:off x="2626898" y="2773770"/>
            <a:ext cx="355258" cy="311458"/>
            <a:chOff x="-46042675" y="3218600"/>
            <a:chExt cx="300100" cy="263100"/>
          </a:xfrm>
        </p:grpSpPr>
        <p:sp>
          <p:nvSpPr>
            <p:cNvPr id="6524" name="Google Shape;6524;p62"/>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2"/>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2"/>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2"/>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2"/>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2"/>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0" name="Google Shape;6530;p62"/>
          <p:cNvGrpSpPr/>
          <p:nvPr/>
        </p:nvGrpSpPr>
        <p:grpSpPr>
          <a:xfrm>
            <a:off x="2626898" y="3188219"/>
            <a:ext cx="355258" cy="323118"/>
            <a:chOff x="-46042675" y="3568700"/>
            <a:chExt cx="300100" cy="272950"/>
          </a:xfrm>
        </p:grpSpPr>
        <p:sp>
          <p:nvSpPr>
            <p:cNvPr id="6531" name="Google Shape;6531;p62"/>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2"/>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2"/>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2"/>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5" name="Google Shape;6535;p62"/>
          <p:cNvGrpSpPr/>
          <p:nvPr/>
        </p:nvGrpSpPr>
        <p:grpSpPr>
          <a:xfrm>
            <a:off x="2668849" y="3625189"/>
            <a:ext cx="271357" cy="356057"/>
            <a:chOff x="-46007225" y="3937825"/>
            <a:chExt cx="229225" cy="300775"/>
          </a:xfrm>
        </p:grpSpPr>
        <p:sp>
          <p:nvSpPr>
            <p:cNvPr id="6536" name="Google Shape;6536;p62"/>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2"/>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2"/>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2"/>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2"/>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2"/>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2"/>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2"/>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2"/>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2"/>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6" name="Google Shape;6546;p62"/>
          <p:cNvGrpSpPr/>
          <p:nvPr/>
        </p:nvGrpSpPr>
        <p:grpSpPr>
          <a:xfrm>
            <a:off x="3974341" y="3615275"/>
            <a:ext cx="312375" cy="357596"/>
            <a:chOff x="-44895900" y="3929450"/>
            <a:chExt cx="263875" cy="302075"/>
          </a:xfrm>
        </p:grpSpPr>
        <p:sp>
          <p:nvSpPr>
            <p:cNvPr id="6547" name="Google Shape;6547;p62"/>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2"/>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2"/>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2"/>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2"/>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2"/>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3" name="Google Shape;6553;p62"/>
          <p:cNvGrpSpPr/>
          <p:nvPr/>
        </p:nvGrpSpPr>
        <p:grpSpPr>
          <a:xfrm>
            <a:off x="2148160" y="1398036"/>
            <a:ext cx="356205" cy="332885"/>
            <a:chOff x="-49397175" y="3192625"/>
            <a:chExt cx="300900" cy="281200"/>
          </a:xfrm>
        </p:grpSpPr>
        <p:sp>
          <p:nvSpPr>
            <p:cNvPr id="6554" name="Google Shape;6554;p62"/>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2"/>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2"/>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2"/>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2"/>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2"/>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2"/>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1" name="Google Shape;6561;p62"/>
          <p:cNvGrpSpPr/>
          <p:nvPr/>
        </p:nvGrpSpPr>
        <p:grpSpPr>
          <a:xfrm>
            <a:off x="2174263" y="1822251"/>
            <a:ext cx="304000" cy="356205"/>
            <a:chOff x="-49375900" y="3550975"/>
            <a:chExt cx="256800" cy="300900"/>
          </a:xfrm>
        </p:grpSpPr>
        <p:sp>
          <p:nvSpPr>
            <p:cNvPr id="6562" name="Google Shape;6562;p62"/>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2"/>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2"/>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2"/>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2"/>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2"/>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2"/>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2"/>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2"/>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2"/>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2"/>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62"/>
          <p:cNvGrpSpPr/>
          <p:nvPr/>
        </p:nvGrpSpPr>
        <p:grpSpPr>
          <a:xfrm>
            <a:off x="2169616" y="2259546"/>
            <a:ext cx="313293" cy="356205"/>
            <a:chOff x="-49378250" y="3920375"/>
            <a:chExt cx="264650" cy="300900"/>
          </a:xfrm>
        </p:grpSpPr>
        <p:sp>
          <p:nvSpPr>
            <p:cNvPr id="6574" name="Google Shape;6574;p62"/>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2"/>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2"/>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2"/>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2"/>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2"/>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2"/>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1" name="Google Shape;6581;p62"/>
          <p:cNvGrpSpPr/>
          <p:nvPr/>
        </p:nvGrpSpPr>
        <p:grpSpPr>
          <a:xfrm>
            <a:off x="888604" y="2752344"/>
            <a:ext cx="312375" cy="357123"/>
            <a:chOff x="-47505300" y="3200500"/>
            <a:chExt cx="263875" cy="301675"/>
          </a:xfrm>
        </p:grpSpPr>
        <p:sp>
          <p:nvSpPr>
            <p:cNvPr id="6582" name="Google Shape;6582;p62"/>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2"/>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2"/>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2"/>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2"/>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2"/>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2"/>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2"/>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2"/>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2"/>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2"/>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2"/>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2"/>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5" name="Google Shape;6595;p62"/>
          <p:cNvGrpSpPr/>
          <p:nvPr/>
        </p:nvGrpSpPr>
        <p:grpSpPr>
          <a:xfrm>
            <a:off x="866704" y="3188692"/>
            <a:ext cx="356176" cy="355051"/>
            <a:chOff x="-47524975" y="3569100"/>
            <a:chExt cx="300875" cy="299925"/>
          </a:xfrm>
        </p:grpSpPr>
        <p:sp>
          <p:nvSpPr>
            <p:cNvPr id="6596" name="Google Shape;6596;p62"/>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2"/>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2"/>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2"/>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2"/>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62"/>
          <p:cNvGrpSpPr/>
          <p:nvPr/>
        </p:nvGrpSpPr>
        <p:grpSpPr>
          <a:xfrm>
            <a:off x="867162" y="3667954"/>
            <a:ext cx="355258" cy="270410"/>
            <a:chOff x="-47523400" y="3973950"/>
            <a:chExt cx="300100" cy="228425"/>
          </a:xfrm>
        </p:grpSpPr>
        <p:sp>
          <p:nvSpPr>
            <p:cNvPr id="6602" name="Google Shape;6602;p62"/>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2"/>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2"/>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2"/>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2"/>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62"/>
          <p:cNvGrpSpPr/>
          <p:nvPr/>
        </p:nvGrpSpPr>
        <p:grpSpPr>
          <a:xfrm>
            <a:off x="3072283" y="2750953"/>
            <a:ext cx="354341" cy="357596"/>
            <a:chOff x="-45673275" y="3199325"/>
            <a:chExt cx="299325" cy="302075"/>
          </a:xfrm>
        </p:grpSpPr>
        <p:sp>
          <p:nvSpPr>
            <p:cNvPr id="6608" name="Google Shape;6608;p62"/>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2"/>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2"/>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1" name="Google Shape;6611;p62"/>
          <p:cNvGrpSpPr/>
          <p:nvPr/>
        </p:nvGrpSpPr>
        <p:grpSpPr>
          <a:xfrm>
            <a:off x="3071351" y="3209202"/>
            <a:ext cx="356205" cy="314240"/>
            <a:chOff x="-45674075" y="3586425"/>
            <a:chExt cx="300900" cy="265450"/>
          </a:xfrm>
        </p:grpSpPr>
        <p:sp>
          <p:nvSpPr>
            <p:cNvPr id="6612" name="Google Shape;6612;p62"/>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2"/>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4" name="Google Shape;6614;p62"/>
          <p:cNvGrpSpPr/>
          <p:nvPr/>
        </p:nvGrpSpPr>
        <p:grpSpPr>
          <a:xfrm>
            <a:off x="3072283" y="3625041"/>
            <a:ext cx="354341" cy="356205"/>
            <a:chOff x="-45673275" y="3937700"/>
            <a:chExt cx="299325" cy="300900"/>
          </a:xfrm>
        </p:grpSpPr>
        <p:sp>
          <p:nvSpPr>
            <p:cNvPr id="6615" name="Google Shape;6615;p62"/>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2"/>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2"/>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2"/>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2"/>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2"/>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62"/>
          <p:cNvGrpSpPr/>
          <p:nvPr/>
        </p:nvGrpSpPr>
        <p:grpSpPr>
          <a:xfrm>
            <a:off x="2186449" y="4117825"/>
            <a:ext cx="356205" cy="356205"/>
            <a:chOff x="-44512325" y="3176075"/>
            <a:chExt cx="300900" cy="300900"/>
          </a:xfrm>
        </p:grpSpPr>
        <p:sp>
          <p:nvSpPr>
            <p:cNvPr id="6622" name="Google Shape;6622;p62"/>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2"/>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2"/>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5" name="Google Shape;6625;p62"/>
          <p:cNvGrpSpPr/>
          <p:nvPr/>
        </p:nvGrpSpPr>
        <p:grpSpPr>
          <a:xfrm>
            <a:off x="2589789" y="1386849"/>
            <a:ext cx="354341" cy="354341"/>
            <a:chOff x="-49027775" y="3183175"/>
            <a:chExt cx="299325" cy="299325"/>
          </a:xfrm>
        </p:grpSpPr>
        <p:sp>
          <p:nvSpPr>
            <p:cNvPr id="6626" name="Google Shape;6626;p62"/>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2"/>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2"/>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2"/>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62"/>
          <p:cNvGrpSpPr/>
          <p:nvPr/>
        </p:nvGrpSpPr>
        <p:grpSpPr>
          <a:xfrm>
            <a:off x="2589330" y="1822251"/>
            <a:ext cx="355258" cy="357152"/>
            <a:chOff x="-49027775" y="3550975"/>
            <a:chExt cx="300100" cy="301700"/>
          </a:xfrm>
        </p:grpSpPr>
        <p:sp>
          <p:nvSpPr>
            <p:cNvPr id="6631" name="Google Shape;6631;p62"/>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2"/>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2"/>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2"/>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2"/>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2"/>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2"/>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2"/>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2"/>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2"/>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1" name="Google Shape;6641;p62"/>
          <p:cNvGrpSpPr/>
          <p:nvPr/>
        </p:nvGrpSpPr>
        <p:grpSpPr>
          <a:xfrm>
            <a:off x="2587406" y="2259310"/>
            <a:ext cx="359106" cy="355525"/>
            <a:chOff x="-49031025" y="3920175"/>
            <a:chExt cx="303350" cy="300325"/>
          </a:xfrm>
        </p:grpSpPr>
        <p:sp>
          <p:nvSpPr>
            <p:cNvPr id="6642" name="Google Shape;6642;p62"/>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2"/>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2"/>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2"/>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2"/>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2"/>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8" name="Google Shape;6648;p62"/>
          <p:cNvGrpSpPr/>
          <p:nvPr/>
        </p:nvGrpSpPr>
        <p:grpSpPr>
          <a:xfrm>
            <a:off x="1303511" y="2752344"/>
            <a:ext cx="356176" cy="354341"/>
            <a:chOff x="-47155575" y="3200500"/>
            <a:chExt cx="300875" cy="299325"/>
          </a:xfrm>
        </p:grpSpPr>
        <p:sp>
          <p:nvSpPr>
            <p:cNvPr id="6649" name="Google Shape;6649;p62"/>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2"/>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2"/>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2"/>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2"/>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2"/>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5" name="Google Shape;6655;p62"/>
          <p:cNvGrpSpPr/>
          <p:nvPr/>
        </p:nvGrpSpPr>
        <p:grpSpPr>
          <a:xfrm>
            <a:off x="1303970" y="3188692"/>
            <a:ext cx="355258" cy="355258"/>
            <a:chOff x="-47154800" y="3569100"/>
            <a:chExt cx="300100" cy="300100"/>
          </a:xfrm>
        </p:grpSpPr>
        <p:sp>
          <p:nvSpPr>
            <p:cNvPr id="6656" name="Google Shape;6656;p62"/>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2"/>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2"/>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2"/>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2"/>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2"/>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62"/>
          <p:cNvGrpSpPr/>
          <p:nvPr/>
        </p:nvGrpSpPr>
        <p:grpSpPr>
          <a:xfrm>
            <a:off x="1304443" y="3626905"/>
            <a:ext cx="354311" cy="353423"/>
            <a:chOff x="-47154000" y="3939275"/>
            <a:chExt cx="299300" cy="298550"/>
          </a:xfrm>
        </p:grpSpPr>
        <p:sp>
          <p:nvSpPr>
            <p:cNvPr id="6663" name="Google Shape;6663;p62"/>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2"/>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2"/>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2"/>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7" name="Google Shape;6667;p62"/>
          <p:cNvGrpSpPr/>
          <p:nvPr/>
        </p:nvGrpSpPr>
        <p:grpSpPr>
          <a:xfrm>
            <a:off x="3529733" y="2752344"/>
            <a:ext cx="312375" cy="354341"/>
            <a:chOff x="-45286550" y="3200500"/>
            <a:chExt cx="263875" cy="299325"/>
          </a:xfrm>
        </p:grpSpPr>
        <p:sp>
          <p:nvSpPr>
            <p:cNvPr id="6668" name="Google Shape;6668;p62"/>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2"/>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2"/>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1" name="Google Shape;6671;p62"/>
          <p:cNvGrpSpPr/>
          <p:nvPr/>
        </p:nvGrpSpPr>
        <p:grpSpPr>
          <a:xfrm>
            <a:off x="3529733" y="3189639"/>
            <a:ext cx="312375" cy="354311"/>
            <a:chOff x="-45286550" y="3569900"/>
            <a:chExt cx="263875" cy="299300"/>
          </a:xfrm>
        </p:grpSpPr>
        <p:sp>
          <p:nvSpPr>
            <p:cNvPr id="6672" name="Google Shape;6672;p62"/>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2"/>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2"/>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2"/>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2"/>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2"/>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8" name="Google Shape;6678;p62"/>
          <p:cNvGrpSpPr/>
          <p:nvPr/>
        </p:nvGrpSpPr>
        <p:grpSpPr>
          <a:xfrm>
            <a:off x="3540920" y="3625988"/>
            <a:ext cx="290001" cy="355258"/>
            <a:chOff x="-45277900" y="3938500"/>
            <a:chExt cx="244975" cy="300100"/>
          </a:xfrm>
        </p:grpSpPr>
        <p:sp>
          <p:nvSpPr>
            <p:cNvPr id="6679" name="Google Shape;6679;p62"/>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2"/>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2"/>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2"/>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3" name="Google Shape;6683;p62"/>
          <p:cNvGrpSpPr/>
          <p:nvPr/>
        </p:nvGrpSpPr>
        <p:grpSpPr>
          <a:xfrm>
            <a:off x="2626869" y="4095090"/>
            <a:ext cx="355258" cy="355258"/>
            <a:chOff x="-44502875" y="3576975"/>
            <a:chExt cx="300100" cy="300100"/>
          </a:xfrm>
        </p:grpSpPr>
        <p:sp>
          <p:nvSpPr>
            <p:cNvPr id="6684" name="Google Shape;6684;p62"/>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2"/>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2"/>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62"/>
          <p:cNvGrpSpPr/>
          <p:nvPr/>
        </p:nvGrpSpPr>
        <p:grpSpPr>
          <a:xfrm>
            <a:off x="4835456" y="1828361"/>
            <a:ext cx="356196" cy="354670"/>
            <a:chOff x="-13946200" y="3647075"/>
            <a:chExt cx="353650" cy="352100"/>
          </a:xfrm>
        </p:grpSpPr>
        <p:sp>
          <p:nvSpPr>
            <p:cNvPr id="6688" name="Google Shape;6688;p62"/>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2"/>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2"/>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2"/>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2"/>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2"/>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4" name="Google Shape;6694;p62"/>
          <p:cNvGrpSpPr/>
          <p:nvPr/>
        </p:nvGrpSpPr>
        <p:grpSpPr>
          <a:xfrm>
            <a:off x="6618849" y="1387844"/>
            <a:ext cx="357002" cy="354267"/>
            <a:chOff x="-12163025" y="3214275"/>
            <a:chExt cx="354450" cy="351700"/>
          </a:xfrm>
        </p:grpSpPr>
        <p:sp>
          <p:nvSpPr>
            <p:cNvPr id="6695" name="Google Shape;6695;p62"/>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2"/>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2"/>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8" name="Google Shape;6698;p62"/>
          <p:cNvGrpSpPr/>
          <p:nvPr/>
        </p:nvGrpSpPr>
        <p:grpSpPr>
          <a:xfrm>
            <a:off x="6619629" y="1827581"/>
            <a:ext cx="355441" cy="356232"/>
            <a:chOff x="-12160675" y="3647875"/>
            <a:chExt cx="352900" cy="353650"/>
          </a:xfrm>
        </p:grpSpPr>
        <p:sp>
          <p:nvSpPr>
            <p:cNvPr id="6699" name="Google Shape;6699;p62"/>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2"/>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2"/>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2"/>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2"/>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2"/>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2"/>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62"/>
          <p:cNvGrpSpPr/>
          <p:nvPr/>
        </p:nvGrpSpPr>
        <p:grpSpPr>
          <a:xfrm>
            <a:off x="6630345" y="2272036"/>
            <a:ext cx="354635" cy="356232"/>
            <a:chOff x="-12160675" y="4081850"/>
            <a:chExt cx="352100" cy="353650"/>
          </a:xfrm>
        </p:grpSpPr>
        <p:sp>
          <p:nvSpPr>
            <p:cNvPr id="6707" name="Google Shape;6707;p62"/>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2"/>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2"/>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2"/>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2"/>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2"/>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3" name="Google Shape;6713;p62"/>
          <p:cNvGrpSpPr/>
          <p:nvPr/>
        </p:nvGrpSpPr>
        <p:grpSpPr>
          <a:xfrm>
            <a:off x="4835311" y="2746480"/>
            <a:ext cx="355416" cy="355652"/>
            <a:chOff x="-10391650" y="3180600"/>
            <a:chExt cx="352875" cy="353075"/>
          </a:xfrm>
        </p:grpSpPr>
        <p:sp>
          <p:nvSpPr>
            <p:cNvPr id="6714" name="Google Shape;6714;p62"/>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2"/>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2"/>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2"/>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2"/>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2"/>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0" name="Google Shape;6720;p62"/>
          <p:cNvGrpSpPr/>
          <p:nvPr/>
        </p:nvGrpSpPr>
        <p:grpSpPr>
          <a:xfrm>
            <a:off x="4835310" y="3223278"/>
            <a:ext cx="354635" cy="353890"/>
            <a:chOff x="-10390875" y="3616350"/>
            <a:chExt cx="352100" cy="351325"/>
          </a:xfrm>
        </p:grpSpPr>
        <p:sp>
          <p:nvSpPr>
            <p:cNvPr id="6721" name="Google Shape;6721;p62"/>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2"/>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2"/>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62"/>
          <p:cNvGrpSpPr/>
          <p:nvPr/>
        </p:nvGrpSpPr>
        <p:grpSpPr>
          <a:xfrm>
            <a:off x="7502285" y="2747943"/>
            <a:ext cx="312585" cy="354670"/>
            <a:chOff x="-10370400" y="4049550"/>
            <a:chExt cx="310350" cy="352100"/>
          </a:xfrm>
        </p:grpSpPr>
        <p:sp>
          <p:nvSpPr>
            <p:cNvPr id="6725" name="Google Shape;6725;p62"/>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2"/>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2"/>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2"/>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2"/>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62"/>
          <p:cNvGrpSpPr/>
          <p:nvPr/>
        </p:nvGrpSpPr>
        <p:grpSpPr>
          <a:xfrm>
            <a:off x="6606541" y="2746884"/>
            <a:ext cx="379236" cy="354847"/>
            <a:chOff x="-8674650" y="3210975"/>
            <a:chExt cx="376525" cy="352275"/>
          </a:xfrm>
        </p:grpSpPr>
        <p:sp>
          <p:nvSpPr>
            <p:cNvPr id="6731" name="Google Shape;6731;p62"/>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2"/>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2"/>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2"/>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2"/>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2"/>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62"/>
          <p:cNvGrpSpPr/>
          <p:nvPr/>
        </p:nvGrpSpPr>
        <p:grpSpPr>
          <a:xfrm>
            <a:off x="5278038" y="1828361"/>
            <a:ext cx="356221" cy="354670"/>
            <a:chOff x="-13512225" y="3647075"/>
            <a:chExt cx="353675" cy="352100"/>
          </a:xfrm>
        </p:grpSpPr>
        <p:sp>
          <p:nvSpPr>
            <p:cNvPr id="6738" name="Google Shape;6738;p62"/>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2"/>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2"/>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2"/>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2"/>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2"/>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2"/>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2"/>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2"/>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2"/>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8" name="Google Shape;6748;p62"/>
          <p:cNvGrpSpPr/>
          <p:nvPr/>
        </p:nvGrpSpPr>
        <p:grpSpPr>
          <a:xfrm>
            <a:off x="5288351" y="2272427"/>
            <a:ext cx="356221" cy="355451"/>
            <a:chOff x="-13512225" y="4080275"/>
            <a:chExt cx="353675" cy="352875"/>
          </a:xfrm>
        </p:grpSpPr>
        <p:sp>
          <p:nvSpPr>
            <p:cNvPr id="6749" name="Google Shape;6749;p62"/>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2"/>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2"/>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2"/>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2"/>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2"/>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2"/>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2"/>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2"/>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2"/>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2"/>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62"/>
          <p:cNvGrpSpPr/>
          <p:nvPr/>
        </p:nvGrpSpPr>
        <p:grpSpPr>
          <a:xfrm>
            <a:off x="7061431" y="1419788"/>
            <a:ext cx="356196" cy="290379"/>
            <a:chOff x="-11728250" y="3245400"/>
            <a:chExt cx="353650" cy="288275"/>
          </a:xfrm>
        </p:grpSpPr>
        <p:sp>
          <p:nvSpPr>
            <p:cNvPr id="6761" name="Google Shape;6761;p62"/>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2"/>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2"/>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2"/>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2"/>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6" name="Google Shape;6766;p62"/>
          <p:cNvGrpSpPr/>
          <p:nvPr/>
        </p:nvGrpSpPr>
        <p:grpSpPr>
          <a:xfrm>
            <a:off x="7093939" y="2272427"/>
            <a:ext cx="311804" cy="355451"/>
            <a:chOff x="-11703850" y="4081850"/>
            <a:chExt cx="309575" cy="352875"/>
          </a:xfrm>
        </p:grpSpPr>
        <p:sp>
          <p:nvSpPr>
            <p:cNvPr id="6767" name="Google Shape;6767;p62"/>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2"/>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2"/>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2"/>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2"/>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2"/>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2"/>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2"/>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62"/>
          <p:cNvGrpSpPr/>
          <p:nvPr/>
        </p:nvGrpSpPr>
        <p:grpSpPr>
          <a:xfrm>
            <a:off x="5282595" y="2746580"/>
            <a:ext cx="357002" cy="355451"/>
            <a:chOff x="-9958475" y="3180025"/>
            <a:chExt cx="354450" cy="352875"/>
          </a:xfrm>
        </p:grpSpPr>
        <p:sp>
          <p:nvSpPr>
            <p:cNvPr id="6776" name="Google Shape;6776;p62"/>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2"/>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2"/>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62"/>
          <p:cNvGrpSpPr/>
          <p:nvPr/>
        </p:nvGrpSpPr>
        <p:grpSpPr>
          <a:xfrm>
            <a:off x="5291722" y="3222561"/>
            <a:ext cx="337966" cy="355325"/>
            <a:chOff x="-9949025" y="3615575"/>
            <a:chExt cx="335550" cy="352750"/>
          </a:xfrm>
        </p:grpSpPr>
        <p:sp>
          <p:nvSpPr>
            <p:cNvPr id="6780" name="Google Shape;6780;p62"/>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2"/>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2"/>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62"/>
          <p:cNvGrpSpPr/>
          <p:nvPr/>
        </p:nvGrpSpPr>
        <p:grpSpPr>
          <a:xfrm>
            <a:off x="7926568" y="2746067"/>
            <a:ext cx="360175" cy="358423"/>
            <a:chOff x="-9961625" y="4048175"/>
            <a:chExt cx="357600" cy="355825"/>
          </a:xfrm>
        </p:grpSpPr>
        <p:sp>
          <p:nvSpPr>
            <p:cNvPr id="6784" name="Google Shape;6784;p62"/>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2"/>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2"/>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2"/>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2"/>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2"/>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62"/>
          <p:cNvGrpSpPr/>
          <p:nvPr/>
        </p:nvGrpSpPr>
        <p:grpSpPr>
          <a:xfrm>
            <a:off x="6613289" y="3221579"/>
            <a:ext cx="364959" cy="357289"/>
            <a:chOff x="-8680950" y="3624225"/>
            <a:chExt cx="362350" cy="354700"/>
          </a:xfrm>
        </p:grpSpPr>
        <p:sp>
          <p:nvSpPr>
            <p:cNvPr id="6791" name="Google Shape;6791;p62"/>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2"/>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2"/>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2"/>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2"/>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2"/>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62"/>
          <p:cNvGrpSpPr/>
          <p:nvPr/>
        </p:nvGrpSpPr>
        <p:grpSpPr>
          <a:xfrm>
            <a:off x="5749533" y="1387239"/>
            <a:ext cx="313365" cy="355476"/>
            <a:chOff x="-13056975" y="3212300"/>
            <a:chExt cx="311125" cy="352900"/>
          </a:xfrm>
        </p:grpSpPr>
        <p:sp>
          <p:nvSpPr>
            <p:cNvPr id="6798" name="Google Shape;6798;p62"/>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2"/>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2"/>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2"/>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62"/>
          <p:cNvGrpSpPr/>
          <p:nvPr/>
        </p:nvGrpSpPr>
        <p:grpSpPr>
          <a:xfrm>
            <a:off x="5726921" y="1828034"/>
            <a:ext cx="358588" cy="355325"/>
            <a:chOff x="-13077450" y="3647075"/>
            <a:chExt cx="356025" cy="352750"/>
          </a:xfrm>
        </p:grpSpPr>
        <p:sp>
          <p:nvSpPr>
            <p:cNvPr id="6803" name="Google Shape;6803;p62"/>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2"/>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2"/>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6" name="Google Shape;6806;p62"/>
          <p:cNvGrpSpPr/>
          <p:nvPr/>
        </p:nvGrpSpPr>
        <p:grpSpPr>
          <a:xfrm>
            <a:off x="5738027" y="2271633"/>
            <a:ext cx="357002" cy="357037"/>
            <a:chOff x="-13079025" y="4079475"/>
            <a:chExt cx="354450" cy="354450"/>
          </a:xfrm>
        </p:grpSpPr>
        <p:sp>
          <p:nvSpPr>
            <p:cNvPr id="6807" name="Google Shape;6807;p62"/>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2"/>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2"/>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2"/>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1" name="Google Shape;6811;p62"/>
          <p:cNvGrpSpPr/>
          <p:nvPr/>
        </p:nvGrpSpPr>
        <p:grpSpPr>
          <a:xfrm>
            <a:off x="7511094" y="1387642"/>
            <a:ext cx="356221" cy="354670"/>
            <a:chOff x="-11292700" y="3213875"/>
            <a:chExt cx="353675" cy="352100"/>
          </a:xfrm>
        </p:grpSpPr>
        <p:sp>
          <p:nvSpPr>
            <p:cNvPr id="6812" name="Google Shape;6812;p62"/>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2"/>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2"/>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2"/>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2"/>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2"/>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2"/>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9" name="Google Shape;6819;p62"/>
          <p:cNvGrpSpPr/>
          <p:nvPr/>
        </p:nvGrpSpPr>
        <p:grpSpPr>
          <a:xfrm>
            <a:off x="7505152" y="1827581"/>
            <a:ext cx="368106" cy="356232"/>
            <a:chOff x="-11299000" y="3647875"/>
            <a:chExt cx="365475" cy="353650"/>
          </a:xfrm>
        </p:grpSpPr>
        <p:sp>
          <p:nvSpPr>
            <p:cNvPr id="6820" name="Google Shape;6820;p62"/>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2"/>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2"/>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2"/>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2"/>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2"/>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6" name="Google Shape;6826;p62"/>
          <p:cNvGrpSpPr/>
          <p:nvPr/>
        </p:nvGrpSpPr>
        <p:grpSpPr>
          <a:xfrm>
            <a:off x="7520614" y="2283532"/>
            <a:ext cx="357808" cy="333240"/>
            <a:chOff x="-11295075" y="4092875"/>
            <a:chExt cx="355250" cy="330825"/>
          </a:xfrm>
        </p:grpSpPr>
        <p:sp>
          <p:nvSpPr>
            <p:cNvPr id="6827" name="Google Shape;6827;p62"/>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2"/>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2"/>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2"/>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2"/>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62"/>
          <p:cNvGrpSpPr/>
          <p:nvPr/>
        </p:nvGrpSpPr>
        <p:grpSpPr>
          <a:xfrm>
            <a:off x="5746214" y="2746580"/>
            <a:ext cx="312585" cy="355451"/>
            <a:chOff x="-9500075" y="3180800"/>
            <a:chExt cx="310350" cy="352875"/>
          </a:xfrm>
        </p:grpSpPr>
        <p:sp>
          <p:nvSpPr>
            <p:cNvPr id="6833" name="Google Shape;6833;p62"/>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2"/>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2"/>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2"/>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2"/>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2"/>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2"/>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2"/>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2"/>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62"/>
          <p:cNvGrpSpPr/>
          <p:nvPr/>
        </p:nvGrpSpPr>
        <p:grpSpPr>
          <a:xfrm>
            <a:off x="5724005" y="3222095"/>
            <a:ext cx="356221" cy="356257"/>
            <a:chOff x="-9523700" y="3614000"/>
            <a:chExt cx="353675" cy="353675"/>
          </a:xfrm>
        </p:grpSpPr>
        <p:sp>
          <p:nvSpPr>
            <p:cNvPr id="6843" name="Google Shape;6843;p62"/>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2"/>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2"/>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2"/>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2"/>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2"/>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2"/>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2"/>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2"/>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62"/>
          <p:cNvGrpSpPr/>
          <p:nvPr/>
        </p:nvGrpSpPr>
        <p:grpSpPr>
          <a:xfrm>
            <a:off x="7508956" y="3244737"/>
            <a:ext cx="356221" cy="354670"/>
            <a:chOff x="-9523700" y="4049550"/>
            <a:chExt cx="353675" cy="352100"/>
          </a:xfrm>
        </p:grpSpPr>
        <p:sp>
          <p:nvSpPr>
            <p:cNvPr id="6853" name="Google Shape;6853;p62"/>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2"/>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2"/>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2"/>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2"/>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2"/>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2"/>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62"/>
          <p:cNvGrpSpPr/>
          <p:nvPr/>
        </p:nvGrpSpPr>
        <p:grpSpPr>
          <a:xfrm>
            <a:off x="7065071" y="3244710"/>
            <a:ext cx="357002" cy="311029"/>
            <a:chOff x="-8209150" y="3659675"/>
            <a:chExt cx="354450" cy="308775"/>
          </a:xfrm>
        </p:grpSpPr>
        <p:sp>
          <p:nvSpPr>
            <p:cNvPr id="6861" name="Google Shape;6861;p62"/>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2"/>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2"/>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2"/>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2"/>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2"/>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62"/>
          <p:cNvGrpSpPr/>
          <p:nvPr/>
        </p:nvGrpSpPr>
        <p:grpSpPr>
          <a:xfrm>
            <a:off x="6178632" y="2273623"/>
            <a:ext cx="356221" cy="353059"/>
            <a:chOff x="-12643475" y="4081850"/>
            <a:chExt cx="353675" cy="350500"/>
          </a:xfrm>
        </p:grpSpPr>
        <p:sp>
          <p:nvSpPr>
            <p:cNvPr id="6868" name="Google Shape;6868;p62"/>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2"/>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2"/>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2"/>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2" name="Google Shape;6872;p62"/>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73" name="Google Shape;6873;p62"/>
          <p:cNvGrpSpPr/>
          <p:nvPr/>
        </p:nvGrpSpPr>
        <p:grpSpPr>
          <a:xfrm>
            <a:off x="7961232" y="2283532"/>
            <a:ext cx="356221" cy="333240"/>
            <a:chOff x="-10858725" y="4092875"/>
            <a:chExt cx="353675" cy="330825"/>
          </a:xfrm>
        </p:grpSpPr>
        <p:sp>
          <p:nvSpPr>
            <p:cNvPr id="6874" name="Google Shape;6874;p62"/>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2"/>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2"/>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2"/>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2"/>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2"/>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62"/>
          <p:cNvGrpSpPr/>
          <p:nvPr/>
        </p:nvGrpSpPr>
        <p:grpSpPr>
          <a:xfrm>
            <a:off x="6219755" y="3222498"/>
            <a:ext cx="252278" cy="355451"/>
            <a:chOff x="-9039300" y="3614000"/>
            <a:chExt cx="250475" cy="352875"/>
          </a:xfrm>
        </p:grpSpPr>
        <p:sp>
          <p:nvSpPr>
            <p:cNvPr id="6881" name="Google Shape;6881;p62"/>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2"/>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62"/>
          <p:cNvGrpSpPr/>
          <p:nvPr/>
        </p:nvGrpSpPr>
        <p:grpSpPr>
          <a:xfrm>
            <a:off x="7951721" y="3244737"/>
            <a:ext cx="354635" cy="354670"/>
            <a:chOff x="-9088150" y="4049550"/>
            <a:chExt cx="352100" cy="352100"/>
          </a:xfrm>
        </p:grpSpPr>
        <p:sp>
          <p:nvSpPr>
            <p:cNvPr id="6884" name="Google Shape;6884;p62"/>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2"/>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2"/>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2"/>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2"/>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2"/>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62"/>
          <p:cNvGrpSpPr/>
          <p:nvPr/>
        </p:nvGrpSpPr>
        <p:grpSpPr>
          <a:xfrm>
            <a:off x="7086085" y="2746970"/>
            <a:ext cx="315757" cy="354670"/>
            <a:chOff x="-8191825" y="3174500"/>
            <a:chExt cx="313500" cy="352100"/>
          </a:xfrm>
        </p:grpSpPr>
        <p:sp>
          <p:nvSpPr>
            <p:cNvPr id="6891" name="Google Shape;6891;p62"/>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2"/>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2"/>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62"/>
          <p:cNvGrpSpPr/>
          <p:nvPr/>
        </p:nvGrpSpPr>
        <p:grpSpPr>
          <a:xfrm>
            <a:off x="4835443" y="1387491"/>
            <a:ext cx="356221" cy="354973"/>
            <a:chOff x="-13947000" y="3212800"/>
            <a:chExt cx="353675" cy="352400"/>
          </a:xfrm>
        </p:grpSpPr>
        <p:sp>
          <p:nvSpPr>
            <p:cNvPr id="6895" name="Google Shape;6895;p62"/>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2"/>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7" name="Google Shape;6897;p62"/>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98" name="Google Shape;6898;p62"/>
          <p:cNvGrpSpPr/>
          <p:nvPr/>
        </p:nvGrpSpPr>
        <p:grpSpPr>
          <a:xfrm>
            <a:off x="5278038" y="1386849"/>
            <a:ext cx="356221" cy="356257"/>
            <a:chOff x="-13512225" y="3211525"/>
            <a:chExt cx="353675" cy="353675"/>
          </a:xfrm>
        </p:grpSpPr>
        <p:sp>
          <p:nvSpPr>
            <p:cNvPr id="6899" name="Google Shape;6899;p62"/>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2"/>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2"/>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2"/>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2"/>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4" name="Google Shape;6904;p62"/>
          <p:cNvGrpSpPr/>
          <p:nvPr/>
        </p:nvGrpSpPr>
        <p:grpSpPr>
          <a:xfrm>
            <a:off x="6168320" y="1387239"/>
            <a:ext cx="356221" cy="355476"/>
            <a:chOff x="-12643475" y="3212300"/>
            <a:chExt cx="353675" cy="352900"/>
          </a:xfrm>
        </p:grpSpPr>
        <p:sp>
          <p:nvSpPr>
            <p:cNvPr id="6905" name="Google Shape;6905;p62"/>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2"/>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2"/>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2"/>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2"/>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2"/>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2"/>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2"/>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2"/>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4" name="Google Shape;6914;p62"/>
          <p:cNvGrpSpPr/>
          <p:nvPr/>
        </p:nvGrpSpPr>
        <p:grpSpPr>
          <a:xfrm>
            <a:off x="6168320" y="1839013"/>
            <a:ext cx="356221" cy="333366"/>
            <a:chOff x="-12643475" y="3657325"/>
            <a:chExt cx="353675" cy="330950"/>
          </a:xfrm>
        </p:grpSpPr>
        <p:sp>
          <p:nvSpPr>
            <p:cNvPr id="6915" name="Google Shape;6915;p62"/>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2"/>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2"/>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2"/>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2"/>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2"/>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1" name="Google Shape;6921;p62"/>
          <p:cNvGrpSpPr/>
          <p:nvPr/>
        </p:nvGrpSpPr>
        <p:grpSpPr>
          <a:xfrm>
            <a:off x="7951322" y="1387642"/>
            <a:ext cx="355416" cy="354670"/>
            <a:chOff x="-10857925" y="3213875"/>
            <a:chExt cx="352875" cy="352100"/>
          </a:xfrm>
        </p:grpSpPr>
        <p:sp>
          <p:nvSpPr>
            <p:cNvPr id="6922" name="Google Shape;6922;p62"/>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2"/>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2"/>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2"/>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2"/>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2"/>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2"/>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2"/>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2"/>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2"/>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62"/>
          <p:cNvGrpSpPr/>
          <p:nvPr/>
        </p:nvGrpSpPr>
        <p:grpSpPr>
          <a:xfrm>
            <a:off x="6168237" y="2747071"/>
            <a:ext cx="356096" cy="354469"/>
            <a:chOff x="-9089725" y="3180200"/>
            <a:chExt cx="353550" cy="351900"/>
          </a:xfrm>
        </p:grpSpPr>
        <p:sp>
          <p:nvSpPr>
            <p:cNvPr id="6933" name="Google Shape;6933;p62"/>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2"/>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5" name="Google Shape;6935;p62"/>
          <p:cNvGrpSpPr/>
          <p:nvPr/>
        </p:nvGrpSpPr>
        <p:grpSpPr>
          <a:xfrm>
            <a:off x="7060235" y="1826875"/>
            <a:ext cx="358588" cy="357642"/>
            <a:chOff x="7083760" y="1971660"/>
            <a:chExt cx="358588" cy="357642"/>
          </a:xfrm>
        </p:grpSpPr>
        <p:sp>
          <p:nvSpPr>
            <p:cNvPr id="6936" name="Google Shape;6936;p62"/>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2"/>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2"/>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2"/>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2"/>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2"/>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2"/>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2"/>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2"/>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2"/>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2"/>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2"/>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48" name="Google Shape;6948;p62"/>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6949" name="Google Shape;6949;p62"/>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53" name="Shape 6953"/>
        <p:cNvGrpSpPr/>
        <p:nvPr/>
      </p:nvGrpSpPr>
      <p:grpSpPr>
        <a:xfrm>
          <a:off x="0" y="0"/>
          <a:ext cx="0" cy="0"/>
          <a:chOff x="0" y="0"/>
          <a:chExt cx="0" cy="0"/>
        </a:xfrm>
      </p:grpSpPr>
      <p:sp>
        <p:nvSpPr>
          <p:cNvPr id="6954" name="Google Shape;6954;p63"/>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5" name="Google Shape;6955;p63"/>
          <p:cNvGrpSpPr/>
          <p:nvPr/>
        </p:nvGrpSpPr>
        <p:grpSpPr>
          <a:xfrm>
            <a:off x="719610" y="2243507"/>
            <a:ext cx="452798" cy="449473"/>
            <a:chOff x="-21322300" y="3693325"/>
            <a:chExt cx="306400" cy="304150"/>
          </a:xfrm>
        </p:grpSpPr>
        <p:sp>
          <p:nvSpPr>
            <p:cNvPr id="6956" name="Google Shape;6956;p63"/>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3"/>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3"/>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3"/>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0" name="Google Shape;6960;p63"/>
          <p:cNvGrpSpPr/>
          <p:nvPr/>
        </p:nvGrpSpPr>
        <p:grpSpPr>
          <a:xfrm>
            <a:off x="719019" y="2810244"/>
            <a:ext cx="453980" cy="422540"/>
            <a:chOff x="-21322300" y="4077125"/>
            <a:chExt cx="307200" cy="285925"/>
          </a:xfrm>
        </p:grpSpPr>
        <p:sp>
          <p:nvSpPr>
            <p:cNvPr id="6961" name="Google Shape;6961;p63"/>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3"/>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3"/>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3"/>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3"/>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3"/>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3"/>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3"/>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3"/>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3"/>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3"/>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3"/>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63"/>
          <p:cNvGrpSpPr/>
          <p:nvPr/>
        </p:nvGrpSpPr>
        <p:grpSpPr>
          <a:xfrm>
            <a:off x="3496195" y="1689128"/>
            <a:ext cx="451653" cy="450212"/>
            <a:chOff x="-19394200" y="3333800"/>
            <a:chExt cx="305625" cy="304650"/>
          </a:xfrm>
        </p:grpSpPr>
        <p:sp>
          <p:nvSpPr>
            <p:cNvPr id="6974" name="Google Shape;6974;p63"/>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3"/>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3"/>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3"/>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3"/>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3"/>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3"/>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3"/>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3"/>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3" name="Google Shape;6983;p63"/>
          <p:cNvGrpSpPr/>
          <p:nvPr/>
        </p:nvGrpSpPr>
        <p:grpSpPr>
          <a:xfrm>
            <a:off x="3495032" y="2243580"/>
            <a:ext cx="453980" cy="449325"/>
            <a:chOff x="-19396575" y="3708500"/>
            <a:chExt cx="307200" cy="304050"/>
          </a:xfrm>
        </p:grpSpPr>
        <p:sp>
          <p:nvSpPr>
            <p:cNvPr id="6984" name="Google Shape;6984;p63"/>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3"/>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3"/>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63"/>
          <p:cNvGrpSpPr/>
          <p:nvPr/>
        </p:nvGrpSpPr>
        <p:grpSpPr>
          <a:xfrm>
            <a:off x="3489212" y="2796461"/>
            <a:ext cx="465618" cy="450101"/>
            <a:chOff x="-19394200" y="4084200"/>
            <a:chExt cx="315075" cy="304575"/>
          </a:xfrm>
        </p:grpSpPr>
        <p:sp>
          <p:nvSpPr>
            <p:cNvPr id="6988" name="Google Shape;6988;p63"/>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3"/>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3"/>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3"/>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3"/>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3"/>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63"/>
          <p:cNvGrpSpPr/>
          <p:nvPr/>
        </p:nvGrpSpPr>
        <p:grpSpPr>
          <a:xfrm>
            <a:off x="6294923" y="1689001"/>
            <a:ext cx="400447" cy="450470"/>
            <a:chOff x="-17526750" y="3309200"/>
            <a:chExt cx="270975" cy="304825"/>
          </a:xfrm>
        </p:grpSpPr>
        <p:sp>
          <p:nvSpPr>
            <p:cNvPr id="6995" name="Google Shape;6995;p63"/>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3"/>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3"/>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3"/>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3"/>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63"/>
          <p:cNvGrpSpPr/>
          <p:nvPr/>
        </p:nvGrpSpPr>
        <p:grpSpPr>
          <a:xfrm>
            <a:off x="6271075" y="2244173"/>
            <a:ext cx="448143" cy="448143"/>
            <a:chOff x="-17542500" y="3684100"/>
            <a:chExt cx="303250" cy="303250"/>
          </a:xfrm>
        </p:grpSpPr>
        <p:sp>
          <p:nvSpPr>
            <p:cNvPr id="7001" name="Google Shape;7001;p63"/>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3"/>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3"/>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3"/>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3"/>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3"/>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3"/>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63"/>
          <p:cNvGrpSpPr/>
          <p:nvPr/>
        </p:nvGrpSpPr>
        <p:grpSpPr>
          <a:xfrm>
            <a:off x="6270484" y="2810817"/>
            <a:ext cx="449325" cy="421395"/>
            <a:chOff x="-17542500" y="4068450"/>
            <a:chExt cx="304050" cy="285150"/>
          </a:xfrm>
        </p:grpSpPr>
        <p:sp>
          <p:nvSpPr>
            <p:cNvPr id="7009" name="Google Shape;7009;p63"/>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3"/>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3"/>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3"/>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3"/>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3"/>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5" name="Google Shape;7015;p63"/>
          <p:cNvGrpSpPr/>
          <p:nvPr/>
        </p:nvGrpSpPr>
        <p:grpSpPr>
          <a:xfrm>
            <a:off x="3500906" y="3342211"/>
            <a:ext cx="343404" cy="449325"/>
            <a:chOff x="-15652200" y="3335975"/>
            <a:chExt cx="232375" cy="304050"/>
          </a:xfrm>
        </p:grpSpPr>
        <p:sp>
          <p:nvSpPr>
            <p:cNvPr id="7016" name="Google Shape;7016;p63"/>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3"/>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3"/>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3"/>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3"/>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3"/>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3"/>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3"/>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3"/>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5" name="Google Shape;7025;p63"/>
          <p:cNvGrpSpPr/>
          <p:nvPr/>
        </p:nvGrpSpPr>
        <p:grpSpPr>
          <a:xfrm>
            <a:off x="1274819" y="2243729"/>
            <a:ext cx="449325" cy="449030"/>
            <a:chOff x="-20945825" y="3692175"/>
            <a:chExt cx="304050" cy="303850"/>
          </a:xfrm>
        </p:grpSpPr>
        <p:sp>
          <p:nvSpPr>
            <p:cNvPr id="7026" name="Google Shape;7026;p63"/>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3"/>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3"/>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3"/>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63"/>
          <p:cNvGrpSpPr/>
          <p:nvPr/>
        </p:nvGrpSpPr>
        <p:grpSpPr>
          <a:xfrm>
            <a:off x="4081644" y="1689848"/>
            <a:ext cx="372516" cy="448771"/>
            <a:chOff x="-18994100" y="3334775"/>
            <a:chExt cx="252075" cy="303675"/>
          </a:xfrm>
        </p:grpSpPr>
        <p:sp>
          <p:nvSpPr>
            <p:cNvPr id="7031" name="Google Shape;7031;p63"/>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3"/>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3"/>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3"/>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5" name="Google Shape;7035;p63"/>
          <p:cNvGrpSpPr/>
          <p:nvPr/>
        </p:nvGrpSpPr>
        <p:grpSpPr>
          <a:xfrm>
            <a:off x="4096200" y="2244743"/>
            <a:ext cx="343404" cy="446998"/>
            <a:chOff x="-18983850" y="3710075"/>
            <a:chExt cx="232375" cy="302475"/>
          </a:xfrm>
        </p:grpSpPr>
        <p:sp>
          <p:nvSpPr>
            <p:cNvPr id="7036" name="Google Shape;7036;p63"/>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3"/>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3"/>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3"/>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63"/>
          <p:cNvGrpSpPr/>
          <p:nvPr/>
        </p:nvGrpSpPr>
        <p:grpSpPr>
          <a:xfrm>
            <a:off x="1274247" y="1689573"/>
            <a:ext cx="450470" cy="449325"/>
            <a:chOff x="-20946600" y="3317850"/>
            <a:chExt cx="304825" cy="304050"/>
          </a:xfrm>
        </p:grpSpPr>
        <p:sp>
          <p:nvSpPr>
            <p:cNvPr id="7041" name="Google Shape;7041;p63"/>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3"/>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3"/>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63"/>
          <p:cNvGrpSpPr/>
          <p:nvPr/>
        </p:nvGrpSpPr>
        <p:grpSpPr>
          <a:xfrm>
            <a:off x="1300422" y="2797442"/>
            <a:ext cx="398119" cy="448143"/>
            <a:chOff x="-20930075" y="4066100"/>
            <a:chExt cx="269400" cy="303250"/>
          </a:xfrm>
        </p:grpSpPr>
        <p:sp>
          <p:nvSpPr>
            <p:cNvPr id="7045" name="Google Shape;7045;p63"/>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3"/>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63"/>
          <p:cNvGrpSpPr/>
          <p:nvPr/>
        </p:nvGrpSpPr>
        <p:grpSpPr>
          <a:xfrm>
            <a:off x="4042667" y="2797422"/>
            <a:ext cx="450470" cy="448180"/>
            <a:chOff x="-19020075" y="4084200"/>
            <a:chExt cx="304825" cy="303275"/>
          </a:xfrm>
        </p:grpSpPr>
        <p:sp>
          <p:nvSpPr>
            <p:cNvPr id="7048" name="Google Shape;7048;p63"/>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3"/>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3"/>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3"/>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3"/>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3"/>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3"/>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3"/>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3"/>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7" name="Google Shape;7057;p63"/>
          <p:cNvGrpSpPr/>
          <p:nvPr/>
        </p:nvGrpSpPr>
        <p:grpSpPr>
          <a:xfrm>
            <a:off x="6859931" y="1689001"/>
            <a:ext cx="396937" cy="450470"/>
            <a:chOff x="-17149475" y="3309200"/>
            <a:chExt cx="268600" cy="304825"/>
          </a:xfrm>
        </p:grpSpPr>
        <p:sp>
          <p:nvSpPr>
            <p:cNvPr id="7058" name="Google Shape;7058;p63"/>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3"/>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0" name="Google Shape;7060;p63"/>
          <p:cNvGrpSpPr/>
          <p:nvPr/>
        </p:nvGrpSpPr>
        <p:grpSpPr>
          <a:xfrm>
            <a:off x="6833737" y="2258120"/>
            <a:ext cx="449325" cy="420249"/>
            <a:chOff x="-17168375" y="3692750"/>
            <a:chExt cx="304050" cy="284375"/>
          </a:xfrm>
        </p:grpSpPr>
        <p:sp>
          <p:nvSpPr>
            <p:cNvPr id="7061" name="Google Shape;7061;p63"/>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3"/>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3"/>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3"/>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3"/>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3"/>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3"/>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63"/>
          <p:cNvGrpSpPr/>
          <p:nvPr/>
        </p:nvGrpSpPr>
        <p:grpSpPr>
          <a:xfrm>
            <a:off x="6830246" y="2796852"/>
            <a:ext cx="456308" cy="449325"/>
            <a:chOff x="-17170750" y="4058800"/>
            <a:chExt cx="308775" cy="304050"/>
          </a:xfrm>
        </p:grpSpPr>
        <p:sp>
          <p:nvSpPr>
            <p:cNvPr id="7069" name="Google Shape;7069;p63"/>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3"/>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3"/>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3"/>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3"/>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3"/>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3"/>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3"/>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3"/>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3"/>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3"/>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3"/>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3"/>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3"/>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3"/>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3"/>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3"/>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63"/>
          <p:cNvGrpSpPr/>
          <p:nvPr/>
        </p:nvGrpSpPr>
        <p:grpSpPr>
          <a:xfrm>
            <a:off x="5692143" y="3343358"/>
            <a:ext cx="450470" cy="446998"/>
            <a:chOff x="-15688425" y="3707725"/>
            <a:chExt cx="304825" cy="302475"/>
          </a:xfrm>
        </p:grpSpPr>
        <p:sp>
          <p:nvSpPr>
            <p:cNvPr id="7087" name="Google Shape;7087;p63"/>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3"/>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3"/>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3"/>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3"/>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3"/>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3" name="Google Shape;7093;p63"/>
          <p:cNvGrpSpPr/>
          <p:nvPr/>
        </p:nvGrpSpPr>
        <p:grpSpPr>
          <a:xfrm>
            <a:off x="1836300" y="1690441"/>
            <a:ext cx="451653" cy="447589"/>
            <a:chOff x="-20572500" y="3319025"/>
            <a:chExt cx="305625" cy="302875"/>
          </a:xfrm>
        </p:grpSpPr>
        <p:sp>
          <p:nvSpPr>
            <p:cNvPr id="7094" name="Google Shape;7094;p63"/>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3"/>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63"/>
          <p:cNvGrpSpPr/>
          <p:nvPr/>
        </p:nvGrpSpPr>
        <p:grpSpPr>
          <a:xfrm>
            <a:off x="1837463" y="2305410"/>
            <a:ext cx="449325" cy="325670"/>
            <a:chOff x="-20571700" y="3722875"/>
            <a:chExt cx="304050" cy="220375"/>
          </a:xfrm>
        </p:grpSpPr>
        <p:sp>
          <p:nvSpPr>
            <p:cNvPr id="7097" name="Google Shape;7097;p63"/>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3"/>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3"/>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3"/>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3"/>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3"/>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3"/>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4" name="Google Shape;7104;p63"/>
          <p:cNvGrpSpPr/>
          <p:nvPr/>
        </p:nvGrpSpPr>
        <p:grpSpPr>
          <a:xfrm>
            <a:off x="1836891" y="2796278"/>
            <a:ext cx="450470" cy="450470"/>
            <a:chOff x="-20571700" y="4066875"/>
            <a:chExt cx="304825" cy="304825"/>
          </a:xfrm>
        </p:grpSpPr>
        <p:sp>
          <p:nvSpPr>
            <p:cNvPr id="7105" name="Google Shape;7105;p63"/>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3"/>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3"/>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3"/>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3"/>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3"/>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1" name="Google Shape;7111;p63"/>
          <p:cNvGrpSpPr/>
          <p:nvPr/>
        </p:nvGrpSpPr>
        <p:grpSpPr>
          <a:xfrm>
            <a:off x="4603593" y="1688259"/>
            <a:ext cx="453980" cy="451948"/>
            <a:chOff x="-18645175" y="3334200"/>
            <a:chExt cx="307200" cy="305825"/>
          </a:xfrm>
        </p:grpSpPr>
        <p:sp>
          <p:nvSpPr>
            <p:cNvPr id="7112" name="Google Shape;7112;p63"/>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3"/>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3"/>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3"/>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3"/>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7" name="Google Shape;7117;p63"/>
          <p:cNvGrpSpPr/>
          <p:nvPr/>
        </p:nvGrpSpPr>
        <p:grpSpPr>
          <a:xfrm>
            <a:off x="4604184" y="2242989"/>
            <a:ext cx="452798" cy="450507"/>
            <a:chOff x="-18645175" y="3708500"/>
            <a:chExt cx="306400" cy="304850"/>
          </a:xfrm>
        </p:grpSpPr>
        <p:sp>
          <p:nvSpPr>
            <p:cNvPr id="7118" name="Google Shape;7118;p63"/>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3"/>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3"/>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3"/>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3"/>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3"/>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3"/>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63"/>
          <p:cNvGrpSpPr/>
          <p:nvPr/>
        </p:nvGrpSpPr>
        <p:grpSpPr>
          <a:xfrm>
            <a:off x="4601857" y="2795630"/>
            <a:ext cx="457453" cy="451763"/>
            <a:chOff x="-18647525" y="4082625"/>
            <a:chExt cx="309550" cy="305700"/>
          </a:xfrm>
        </p:grpSpPr>
        <p:sp>
          <p:nvSpPr>
            <p:cNvPr id="7126" name="Google Shape;7126;p63"/>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3"/>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3"/>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3"/>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63"/>
          <p:cNvGrpSpPr/>
          <p:nvPr/>
        </p:nvGrpSpPr>
        <p:grpSpPr>
          <a:xfrm>
            <a:off x="7412241" y="1689592"/>
            <a:ext cx="395755" cy="449288"/>
            <a:chOff x="-16775350" y="3309200"/>
            <a:chExt cx="267800" cy="304025"/>
          </a:xfrm>
        </p:grpSpPr>
        <p:sp>
          <p:nvSpPr>
            <p:cNvPr id="7131" name="Google Shape;7131;p63"/>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3"/>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3"/>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63"/>
          <p:cNvGrpSpPr/>
          <p:nvPr/>
        </p:nvGrpSpPr>
        <p:grpSpPr>
          <a:xfrm>
            <a:off x="7412241" y="2241827"/>
            <a:ext cx="395755" cy="452835"/>
            <a:chOff x="-16775350" y="3683300"/>
            <a:chExt cx="267800" cy="306425"/>
          </a:xfrm>
        </p:grpSpPr>
        <p:sp>
          <p:nvSpPr>
            <p:cNvPr id="7135" name="Google Shape;7135;p63"/>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3"/>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3"/>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63"/>
          <p:cNvGrpSpPr/>
          <p:nvPr/>
        </p:nvGrpSpPr>
        <p:grpSpPr>
          <a:xfrm>
            <a:off x="7384292" y="2796870"/>
            <a:ext cx="451653" cy="449288"/>
            <a:chOff x="-16794250" y="4058225"/>
            <a:chExt cx="305625" cy="304025"/>
          </a:xfrm>
        </p:grpSpPr>
        <p:sp>
          <p:nvSpPr>
            <p:cNvPr id="7139" name="Google Shape;7139;p63"/>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3"/>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3"/>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3"/>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3"/>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3"/>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3"/>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3"/>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3"/>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8" name="Google Shape;7148;p63"/>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9" name="Google Shape;7149;p63"/>
          <p:cNvGrpSpPr/>
          <p:nvPr/>
        </p:nvGrpSpPr>
        <p:grpSpPr>
          <a:xfrm>
            <a:off x="2385709" y="1689573"/>
            <a:ext cx="457453" cy="449325"/>
            <a:chOff x="-20199150" y="3317850"/>
            <a:chExt cx="309550" cy="304050"/>
          </a:xfrm>
        </p:grpSpPr>
        <p:sp>
          <p:nvSpPr>
            <p:cNvPr id="7150" name="Google Shape;7150;p63"/>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3"/>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3"/>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3"/>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3"/>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3"/>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3"/>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63"/>
          <p:cNvGrpSpPr/>
          <p:nvPr/>
        </p:nvGrpSpPr>
        <p:grpSpPr>
          <a:xfrm>
            <a:off x="2388036" y="2242861"/>
            <a:ext cx="452798" cy="450766"/>
            <a:chOff x="-20199150" y="3693150"/>
            <a:chExt cx="306400" cy="305025"/>
          </a:xfrm>
        </p:grpSpPr>
        <p:sp>
          <p:nvSpPr>
            <p:cNvPr id="7158" name="Google Shape;7158;p63"/>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3"/>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3"/>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3"/>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3"/>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3"/>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63"/>
          <p:cNvGrpSpPr/>
          <p:nvPr/>
        </p:nvGrpSpPr>
        <p:grpSpPr>
          <a:xfrm>
            <a:off x="2388609" y="2795687"/>
            <a:ext cx="451653" cy="451653"/>
            <a:chOff x="-20197575" y="4066875"/>
            <a:chExt cx="305625" cy="305625"/>
          </a:xfrm>
        </p:grpSpPr>
        <p:sp>
          <p:nvSpPr>
            <p:cNvPr id="7165" name="Google Shape;7165;p63"/>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3"/>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3"/>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3"/>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3"/>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3"/>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3"/>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3"/>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63"/>
          <p:cNvGrpSpPr/>
          <p:nvPr/>
        </p:nvGrpSpPr>
        <p:grpSpPr>
          <a:xfrm>
            <a:off x="5170827" y="1687520"/>
            <a:ext cx="449325" cy="453426"/>
            <a:chOff x="-18271050" y="3333200"/>
            <a:chExt cx="304050" cy="306825"/>
          </a:xfrm>
        </p:grpSpPr>
        <p:sp>
          <p:nvSpPr>
            <p:cNvPr id="7174" name="Google Shape;7174;p63"/>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3"/>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3"/>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3"/>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3"/>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63"/>
          <p:cNvGrpSpPr/>
          <p:nvPr/>
        </p:nvGrpSpPr>
        <p:grpSpPr>
          <a:xfrm>
            <a:off x="5171399" y="2244171"/>
            <a:ext cx="448180" cy="448143"/>
            <a:chOff x="-18270275" y="3710875"/>
            <a:chExt cx="303275" cy="303250"/>
          </a:xfrm>
        </p:grpSpPr>
        <p:sp>
          <p:nvSpPr>
            <p:cNvPr id="7180" name="Google Shape;7180;p63"/>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3"/>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3"/>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3"/>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3"/>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3"/>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63"/>
          <p:cNvGrpSpPr/>
          <p:nvPr/>
        </p:nvGrpSpPr>
        <p:grpSpPr>
          <a:xfrm>
            <a:off x="5224951" y="2797422"/>
            <a:ext cx="341076" cy="448180"/>
            <a:chOff x="-18234025" y="4084200"/>
            <a:chExt cx="230800" cy="303275"/>
          </a:xfrm>
        </p:grpSpPr>
        <p:sp>
          <p:nvSpPr>
            <p:cNvPr id="7187" name="Google Shape;7187;p63"/>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3"/>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3"/>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0" name="Google Shape;7190;p63"/>
          <p:cNvGrpSpPr/>
          <p:nvPr/>
        </p:nvGrpSpPr>
        <p:grpSpPr>
          <a:xfrm>
            <a:off x="2337506" y="3341641"/>
            <a:ext cx="449325" cy="450470"/>
            <a:chOff x="-16419350" y="3308400"/>
            <a:chExt cx="304050" cy="304825"/>
          </a:xfrm>
        </p:grpSpPr>
        <p:sp>
          <p:nvSpPr>
            <p:cNvPr id="7191" name="Google Shape;7191;p63"/>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3"/>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3"/>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3"/>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3"/>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3"/>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3"/>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63"/>
          <p:cNvGrpSpPr/>
          <p:nvPr/>
        </p:nvGrpSpPr>
        <p:grpSpPr>
          <a:xfrm>
            <a:off x="4609062" y="3340423"/>
            <a:ext cx="395755" cy="452872"/>
            <a:chOff x="-16401225" y="3683275"/>
            <a:chExt cx="267800" cy="306450"/>
          </a:xfrm>
        </p:grpSpPr>
        <p:sp>
          <p:nvSpPr>
            <p:cNvPr id="7199" name="Google Shape;7199;p63"/>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3"/>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3"/>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3"/>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3"/>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3"/>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3"/>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63"/>
          <p:cNvGrpSpPr/>
          <p:nvPr/>
        </p:nvGrpSpPr>
        <p:grpSpPr>
          <a:xfrm>
            <a:off x="7974511" y="2797062"/>
            <a:ext cx="450470" cy="448180"/>
            <a:chOff x="-16419350" y="4058200"/>
            <a:chExt cx="304825" cy="303275"/>
          </a:xfrm>
        </p:grpSpPr>
        <p:sp>
          <p:nvSpPr>
            <p:cNvPr id="7207" name="Google Shape;7207;p63"/>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3"/>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3"/>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3"/>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3"/>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3"/>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3"/>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4" name="Google Shape;7214;p63"/>
          <p:cNvGrpSpPr/>
          <p:nvPr/>
        </p:nvGrpSpPr>
        <p:grpSpPr>
          <a:xfrm>
            <a:off x="4001398" y="3343080"/>
            <a:ext cx="450507" cy="447589"/>
            <a:chOff x="-15296200" y="3326900"/>
            <a:chExt cx="304850" cy="302875"/>
          </a:xfrm>
        </p:grpSpPr>
        <p:sp>
          <p:nvSpPr>
            <p:cNvPr id="7215" name="Google Shape;7215;p63"/>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3"/>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3"/>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3"/>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3"/>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0" name="Google Shape;7220;p63"/>
          <p:cNvGrpSpPr/>
          <p:nvPr/>
        </p:nvGrpSpPr>
        <p:grpSpPr>
          <a:xfrm>
            <a:off x="2917051" y="1706881"/>
            <a:ext cx="486566" cy="414708"/>
            <a:chOff x="-19835275" y="3330250"/>
            <a:chExt cx="329250" cy="280625"/>
          </a:xfrm>
        </p:grpSpPr>
        <p:sp>
          <p:nvSpPr>
            <p:cNvPr id="7221" name="Google Shape;7221;p63"/>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3"/>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3"/>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63"/>
          <p:cNvGrpSpPr/>
          <p:nvPr/>
        </p:nvGrpSpPr>
        <p:grpSpPr>
          <a:xfrm>
            <a:off x="2935080" y="2243470"/>
            <a:ext cx="450507" cy="449547"/>
            <a:chOff x="-19822675" y="3692750"/>
            <a:chExt cx="304850" cy="304200"/>
          </a:xfrm>
        </p:grpSpPr>
        <p:sp>
          <p:nvSpPr>
            <p:cNvPr id="7225" name="Google Shape;7225;p63"/>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3"/>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3"/>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3"/>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3"/>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63"/>
          <p:cNvGrpSpPr/>
          <p:nvPr/>
        </p:nvGrpSpPr>
        <p:grpSpPr>
          <a:xfrm>
            <a:off x="2935672" y="2796278"/>
            <a:ext cx="449325" cy="450470"/>
            <a:chOff x="-19822675" y="4066875"/>
            <a:chExt cx="304050" cy="304825"/>
          </a:xfrm>
        </p:grpSpPr>
        <p:sp>
          <p:nvSpPr>
            <p:cNvPr id="7231" name="Google Shape;7231;p63"/>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3"/>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3"/>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3"/>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3"/>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3"/>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63"/>
          <p:cNvGrpSpPr/>
          <p:nvPr/>
        </p:nvGrpSpPr>
        <p:grpSpPr>
          <a:xfrm>
            <a:off x="5744740" y="1689571"/>
            <a:ext cx="399302" cy="449325"/>
            <a:chOff x="-17878825" y="3334400"/>
            <a:chExt cx="270200" cy="304050"/>
          </a:xfrm>
        </p:grpSpPr>
        <p:sp>
          <p:nvSpPr>
            <p:cNvPr id="7238" name="Google Shape;7238;p63"/>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3"/>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3"/>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3"/>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3"/>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3"/>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3"/>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63"/>
          <p:cNvGrpSpPr/>
          <p:nvPr/>
        </p:nvGrpSpPr>
        <p:grpSpPr>
          <a:xfrm>
            <a:off x="5718565" y="2242416"/>
            <a:ext cx="451653" cy="451653"/>
            <a:chOff x="-17896150" y="3709300"/>
            <a:chExt cx="305625" cy="305625"/>
          </a:xfrm>
        </p:grpSpPr>
        <p:sp>
          <p:nvSpPr>
            <p:cNvPr id="7246" name="Google Shape;7246;p63"/>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3"/>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3"/>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3"/>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63"/>
          <p:cNvGrpSpPr/>
          <p:nvPr/>
        </p:nvGrpSpPr>
        <p:grpSpPr>
          <a:xfrm>
            <a:off x="5746495" y="2795686"/>
            <a:ext cx="395792" cy="451653"/>
            <a:chOff x="-17878025" y="4082625"/>
            <a:chExt cx="267825" cy="305625"/>
          </a:xfrm>
        </p:grpSpPr>
        <p:sp>
          <p:nvSpPr>
            <p:cNvPr id="7251" name="Google Shape;7251;p63"/>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3"/>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3"/>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3"/>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3"/>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3"/>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3"/>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63"/>
          <p:cNvGrpSpPr/>
          <p:nvPr/>
        </p:nvGrpSpPr>
        <p:grpSpPr>
          <a:xfrm>
            <a:off x="2890388" y="3355015"/>
            <a:ext cx="450507" cy="423722"/>
            <a:chOff x="-16044450" y="3317850"/>
            <a:chExt cx="304850" cy="286725"/>
          </a:xfrm>
        </p:grpSpPr>
        <p:sp>
          <p:nvSpPr>
            <p:cNvPr id="7259" name="Google Shape;7259;p63"/>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3"/>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3"/>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3"/>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3" name="Google Shape;7263;p63"/>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64" name="Google Shape;7264;p63"/>
          <p:cNvGrpSpPr/>
          <p:nvPr/>
        </p:nvGrpSpPr>
        <p:grpSpPr>
          <a:xfrm>
            <a:off x="8012905" y="2243724"/>
            <a:ext cx="373662" cy="449030"/>
            <a:chOff x="-16018450" y="4058400"/>
            <a:chExt cx="252850" cy="303850"/>
          </a:xfrm>
        </p:grpSpPr>
        <p:sp>
          <p:nvSpPr>
            <p:cNvPr id="7265" name="Google Shape;7265;p63"/>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3"/>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3"/>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3"/>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69" name="Google Shape;7269;p63"/>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74" name="Shape 7274"/>
        <p:cNvGrpSpPr/>
        <p:nvPr/>
      </p:nvGrpSpPr>
      <p:grpSpPr>
        <a:xfrm>
          <a:off x="0" y="0"/>
          <a:ext cx="0" cy="0"/>
          <a:chOff x="0" y="0"/>
          <a:chExt cx="0" cy="0"/>
        </a:xfrm>
      </p:grpSpPr>
      <p:grpSp>
        <p:nvGrpSpPr>
          <p:cNvPr id="7275" name="Google Shape;7275;p64"/>
          <p:cNvGrpSpPr/>
          <p:nvPr/>
        </p:nvGrpSpPr>
        <p:grpSpPr>
          <a:xfrm>
            <a:off x="829817" y="1689241"/>
            <a:ext cx="442337" cy="419623"/>
            <a:chOff x="-6696925" y="3272575"/>
            <a:chExt cx="307200" cy="291425"/>
          </a:xfrm>
        </p:grpSpPr>
        <p:sp>
          <p:nvSpPr>
            <p:cNvPr id="7276" name="Google Shape;7276;p64"/>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4"/>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64"/>
          <p:cNvGrpSpPr/>
          <p:nvPr/>
        </p:nvGrpSpPr>
        <p:grpSpPr>
          <a:xfrm>
            <a:off x="829799" y="2204636"/>
            <a:ext cx="442373" cy="420775"/>
            <a:chOff x="-6690625" y="3631325"/>
            <a:chExt cx="307225" cy="292225"/>
          </a:xfrm>
        </p:grpSpPr>
        <p:sp>
          <p:nvSpPr>
            <p:cNvPr id="7279" name="Google Shape;7279;p64"/>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4"/>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4"/>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4"/>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4"/>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4" name="Google Shape;7284;p64"/>
          <p:cNvGrpSpPr/>
          <p:nvPr/>
        </p:nvGrpSpPr>
        <p:grpSpPr>
          <a:xfrm>
            <a:off x="851921" y="2756972"/>
            <a:ext cx="421927" cy="419371"/>
            <a:chOff x="-6689825" y="3992050"/>
            <a:chExt cx="293025" cy="291250"/>
          </a:xfrm>
        </p:grpSpPr>
        <p:sp>
          <p:nvSpPr>
            <p:cNvPr id="7285" name="Google Shape;7285;p64"/>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4"/>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4"/>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4"/>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4"/>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4"/>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4"/>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4"/>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4"/>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4"/>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4"/>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4"/>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7" name="Google Shape;7297;p64"/>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8" name="Google Shape;7298;p64"/>
          <p:cNvGrpSpPr/>
          <p:nvPr/>
        </p:nvGrpSpPr>
        <p:grpSpPr>
          <a:xfrm>
            <a:off x="3535232" y="2205192"/>
            <a:ext cx="423043" cy="419659"/>
            <a:chOff x="-4837325" y="3612425"/>
            <a:chExt cx="293800" cy="291450"/>
          </a:xfrm>
        </p:grpSpPr>
        <p:sp>
          <p:nvSpPr>
            <p:cNvPr id="7299" name="Google Shape;7299;p64"/>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4"/>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4"/>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2" name="Google Shape;7302;p64"/>
          <p:cNvGrpSpPr/>
          <p:nvPr/>
        </p:nvGrpSpPr>
        <p:grpSpPr>
          <a:xfrm>
            <a:off x="3548265" y="2756826"/>
            <a:ext cx="420775" cy="419659"/>
            <a:chOff x="-4837325" y="3971575"/>
            <a:chExt cx="292225" cy="291450"/>
          </a:xfrm>
        </p:grpSpPr>
        <p:sp>
          <p:nvSpPr>
            <p:cNvPr id="7303" name="Google Shape;7303;p64"/>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4"/>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4"/>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4"/>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4"/>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4"/>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64"/>
          <p:cNvGrpSpPr/>
          <p:nvPr/>
        </p:nvGrpSpPr>
        <p:grpSpPr>
          <a:xfrm>
            <a:off x="6240279" y="1714185"/>
            <a:ext cx="430998" cy="369730"/>
            <a:chOff x="-3037625" y="3254850"/>
            <a:chExt cx="299325" cy="256775"/>
          </a:xfrm>
        </p:grpSpPr>
        <p:sp>
          <p:nvSpPr>
            <p:cNvPr id="7310" name="Google Shape;7310;p64"/>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4"/>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4"/>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4"/>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64"/>
          <p:cNvGrpSpPr/>
          <p:nvPr/>
        </p:nvGrpSpPr>
        <p:grpSpPr>
          <a:xfrm>
            <a:off x="6244239" y="2204615"/>
            <a:ext cx="423079" cy="420811"/>
            <a:chOff x="-3031325" y="3597450"/>
            <a:chExt cx="293825" cy="292250"/>
          </a:xfrm>
        </p:grpSpPr>
        <p:sp>
          <p:nvSpPr>
            <p:cNvPr id="7315" name="Google Shape;7315;p64"/>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64"/>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4"/>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4"/>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64"/>
          <p:cNvGrpSpPr/>
          <p:nvPr/>
        </p:nvGrpSpPr>
        <p:grpSpPr>
          <a:xfrm>
            <a:off x="6256714" y="2781214"/>
            <a:ext cx="421927" cy="370882"/>
            <a:chOff x="-3030525" y="3973150"/>
            <a:chExt cx="293025" cy="257575"/>
          </a:xfrm>
        </p:grpSpPr>
        <p:sp>
          <p:nvSpPr>
            <p:cNvPr id="7320" name="Google Shape;7320;p64"/>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4"/>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64"/>
          <p:cNvGrpSpPr/>
          <p:nvPr/>
        </p:nvGrpSpPr>
        <p:grpSpPr>
          <a:xfrm>
            <a:off x="1358307" y="3369426"/>
            <a:ext cx="421927" cy="297195"/>
            <a:chOff x="-1199300" y="3279250"/>
            <a:chExt cx="293025" cy="206400"/>
          </a:xfrm>
        </p:grpSpPr>
        <p:sp>
          <p:nvSpPr>
            <p:cNvPr id="7323" name="Google Shape;7323;p64"/>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4"/>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4"/>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4"/>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7" name="Google Shape;7327;p64"/>
          <p:cNvGrpSpPr/>
          <p:nvPr/>
        </p:nvGrpSpPr>
        <p:grpSpPr>
          <a:xfrm>
            <a:off x="1365393" y="1688773"/>
            <a:ext cx="444605" cy="420559"/>
            <a:chOff x="-6338550" y="3272950"/>
            <a:chExt cx="308775" cy="292075"/>
          </a:xfrm>
        </p:grpSpPr>
        <p:sp>
          <p:nvSpPr>
            <p:cNvPr id="7328" name="Google Shape;7328;p64"/>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4"/>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4"/>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4"/>
          <p:cNvGrpSpPr/>
          <p:nvPr/>
        </p:nvGrpSpPr>
        <p:grpSpPr>
          <a:xfrm>
            <a:off x="1376732" y="2205194"/>
            <a:ext cx="421927" cy="419659"/>
            <a:chOff x="-6329100" y="3632100"/>
            <a:chExt cx="293025" cy="291450"/>
          </a:xfrm>
        </p:grpSpPr>
        <p:sp>
          <p:nvSpPr>
            <p:cNvPr id="7332" name="Google Shape;7332;p64"/>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4"/>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4"/>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64"/>
          <p:cNvGrpSpPr/>
          <p:nvPr/>
        </p:nvGrpSpPr>
        <p:grpSpPr>
          <a:xfrm>
            <a:off x="1389783" y="2756828"/>
            <a:ext cx="419623" cy="419659"/>
            <a:chOff x="-6329875" y="3992050"/>
            <a:chExt cx="291425" cy="291450"/>
          </a:xfrm>
        </p:grpSpPr>
        <p:sp>
          <p:nvSpPr>
            <p:cNvPr id="7336" name="Google Shape;7336;p64"/>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4"/>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4"/>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4"/>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64"/>
          <p:cNvGrpSpPr/>
          <p:nvPr/>
        </p:nvGrpSpPr>
        <p:grpSpPr>
          <a:xfrm>
            <a:off x="4075920" y="1687530"/>
            <a:ext cx="423079" cy="423043"/>
            <a:chOff x="-4478975" y="3251700"/>
            <a:chExt cx="293825" cy="293800"/>
          </a:xfrm>
        </p:grpSpPr>
        <p:sp>
          <p:nvSpPr>
            <p:cNvPr id="7341" name="Google Shape;7341;p64"/>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4"/>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4"/>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64"/>
          <p:cNvGrpSpPr/>
          <p:nvPr/>
        </p:nvGrpSpPr>
        <p:grpSpPr>
          <a:xfrm>
            <a:off x="4075920" y="2205192"/>
            <a:ext cx="423079" cy="419659"/>
            <a:chOff x="-4475825" y="3612425"/>
            <a:chExt cx="293825" cy="291450"/>
          </a:xfrm>
        </p:grpSpPr>
        <p:sp>
          <p:nvSpPr>
            <p:cNvPr id="7345" name="Google Shape;7345;p64"/>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4"/>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4"/>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8" name="Google Shape;7348;p64"/>
          <p:cNvGrpSpPr/>
          <p:nvPr/>
        </p:nvGrpSpPr>
        <p:grpSpPr>
          <a:xfrm>
            <a:off x="4084992" y="2756844"/>
            <a:ext cx="428730" cy="419623"/>
            <a:chOff x="-4480550" y="3970800"/>
            <a:chExt cx="297750" cy="291425"/>
          </a:xfrm>
        </p:grpSpPr>
        <p:sp>
          <p:nvSpPr>
            <p:cNvPr id="7349" name="Google Shape;7349;p64"/>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4"/>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64"/>
          <p:cNvGrpSpPr/>
          <p:nvPr/>
        </p:nvGrpSpPr>
        <p:grpSpPr>
          <a:xfrm>
            <a:off x="6788826" y="1689221"/>
            <a:ext cx="415123" cy="419659"/>
            <a:chOff x="-2668225" y="3239075"/>
            <a:chExt cx="288300" cy="291450"/>
          </a:xfrm>
        </p:grpSpPr>
        <p:sp>
          <p:nvSpPr>
            <p:cNvPr id="7352" name="Google Shape;7352;p64"/>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4"/>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4"/>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4"/>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4"/>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64"/>
          <p:cNvGrpSpPr/>
          <p:nvPr/>
        </p:nvGrpSpPr>
        <p:grpSpPr>
          <a:xfrm>
            <a:off x="6785982" y="2205191"/>
            <a:ext cx="420811" cy="419659"/>
            <a:chOff x="-2671375" y="3597450"/>
            <a:chExt cx="292250" cy="291450"/>
          </a:xfrm>
        </p:grpSpPr>
        <p:sp>
          <p:nvSpPr>
            <p:cNvPr id="7358" name="Google Shape;7358;p64"/>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4"/>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0" name="Google Shape;7360;p64"/>
          <p:cNvGrpSpPr/>
          <p:nvPr/>
        </p:nvGrpSpPr>
        <p:grpSpPr>
          <a:xfrm>
            <a:off x="6796765" y="2755691"/>
            <a:ext cx="423043" cy="421927"/>
            <a:chOff x="-2670575" y="3956600"/>
            <a:chExt cx="293800" cy="293025"/>
          </a:xfrm>
        </p:grpSpPr>
        <p:sp>
          <p:nvSpPr>
            <p:cNvPr id="7361" name="Google Shape;7361;p64"/>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4"/>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4"/>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4"/>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64"/>
          <p:cNvGrpSpPr/>
          <p:nvPr/>
        </p:nvGrpSpPr>
        <p:grpSpPr>
          <a:xfrm>
            <a:off x="3054285" y="3311947"/>
            <a:ext cx="426462" cy="418363"/>
            <a:chOff x="-1183550" y="3586525"/>
            <a:chExt cx="296175" cy="290550"/>
          </a:xfrm>
        </p:grpSpPr>
        <p:sp>
          <p:nvSpPr>
            <p:cNvPr id="7366" name="Google Shape;7366;p64"/>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4"/>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4"/>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4"/>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4"/>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4"/>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4"/>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4"/>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4"/>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5" name="Google Shape;7375;p64"/>
          <p:cNvGrpSpPr/>
          <p:nvPr/>
        </p:nvGrpSpPr>
        <p:grpSpPr>
          <a:xfrm>
            <a:off x="1917896" y="1689799"/>
            <a:ext cx="420811" cy="418507"/>
            <a:chOff x="-5971525" y="3273750"/>
            <a:chExt cx="292250" cy="290650"/>
          </a:xfrm>
        </p:grpSpPr>
        <p:sp>
          <p:nvSpPr>
            <p:cNvPr id="7376" name="Google Shape;7376;p64"/>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4"/>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8" name="Google Shape;7378;p64"/>
          <p:cNvGrpSpPr/>
          <p:nvPr/>
        </p:nvGrpSpPr>
        <p:grpSpPr>
          <a:xfrm>
            <a:off x="1912226" y="2203826"/>
            <a:ext cx="432150" cy="422395"/>
            <a:chOff x="-5974675" y="3632100"/>
            <a:chExt cx="300125" cy="293350"/>
          </a:xfrm>
        </p:grpSpPr>
        <p:sp>
          <p:nvSpPr>
            <p:cNvPr id="7379" name="Google Shape;7379;p64"/>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4"/>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4"/>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64"/>
          <p:cNvGrpSpPr/>
          <p:nvPr/>
        </p:nvGrpSpPr>
        <p:grpSpPr>
          <a:xfrm>
            <a:off x="1942267" y="2755694"/>
            <a:ext cx="395865" cy="421927"/>
            <a:chOff x="-5971525" y="3990475"/>
            <a:chExt cx="274925" cy="293025"/>
          </a:xfrm>
        </p:grpSpPr>
        <p:sp>
          <p:nvSpPr>
            <p:cNvPr id="7383" name="Google Shape;7383;p64"/>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4"/>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4"/>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4"/>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7" name="Google Shape;7387;p64"/>
          <p:cNvGrpSpPr/>
          <p:nvPr/>
        </p:nvGrpSpPr>
        <p:grpSpPr>
          <a:xfrm>
            <a:off x="4615473" y="1689798"/>
            <a:ext cx="420775" cy="418507"/>
            <a:chOff x="-4118225" y="3253275"/>
            <a:chExt cx="292225" cy="290650"/>
          </a:xfrm>
        </p:grpSpPr>
        <p:sp>
          <p:nvSpPr>
            <p:cNvPr id="7388" name="Google Shape;7388;p64"/>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4"/>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0" name="Google Shape;7390;p64"/>
          <p:cNvGrpSpPr/>
          <p:nvPr/>
        </p:nvGrpSpPr>
        <p:grpSpPr>
          <a:xfrm>
            <a:off x="4665924" y="2204922"/>
            <a:ext cx="319874" cy="420199"/>
            <a:chOff x="-4082800" y="3612425"/>
            <a:chExt cx="222150" cy="291825"/>
          </a:xfrm>
        </p:grpSpPr>
        <p:sp>
          <p:nvSpPr>
            <p:cNvPr id="7391" name="Google Shape;7391;p64"/>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4"/>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4"/>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64"/>
          <p:cNvGrpSpPr/>
          <p:nvPr/>
        </p:nvGrpSpPr>
        <p:grpSpPr>
          <a:xfrm>
            <a:off x="4627372" y="2769876"/>
            <a:ext cx="420775" cy="393561"/>
            <a:chOff x="-4118225" y="3990475"/>
            <a:chExt cx="292225" cy="273325"/>
          </a:xfrm>
        </p:grpSpPr>
        <p:sp>
          <p:nvSpPr>
            <p:cNvPr id="7395" name="Google Shape;7395;p64"/>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4"/>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4"/>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4"/>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64"/>
          <p:cNvGrpSpPr/>
          <p:nvPr/>
        </p:nvGrpSpPr>
        <p:grpSpPr>
          <a:xfrm>
            <a:off x="7338026" y="1688087"/>
            <a:ext cx="394713" cy="421927"/>
            <a:chOff x="-2312225" y="3238300"/>
            <a:chExt cx="274125" cy="293025"/>
          </a:xfrm>
        </p:grpSpPr>
        <p:sp>
          <p:nvSpPr>
            <p:cNvPr id="7400" name="Google Shape;7400;p64"/>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4"/>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64"/>
          <p:cNvGrpSpPr/>
          <p:nvPr/>
        </p:nvGrpSpPr>
        <p:grpSpPr>
          <a:xfrm>
            <a:off x="7335742" y="2756825"/>
            <a:ext cx="423079" cy="419659"/>
            <a:chOff x="-2310650" y="3958175"/>
            <a:chExt cx="293825" cy="291450"/>
          </a:xfrm>
        </p:grpSpPr>
        <p:sp>
          <p:nvSpPr>
            <p:cNvPr id="7403" name="Google Shape;7403;p64"/>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4"/>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5" name="Google Shape;7405;p64"/>
          <p:cNvGrpSpPr/>
          <p:nvPr/>
        </p:nvGrpSpPr>
        <p:grpSpPr>
          <a:xfrm>
            <a:off x="4702603" y="3308459"/>
            <a:ext cx="424159" cy="419659"/>
            <a:chOff x="-1182750" y="3962900"/>
            <a:chExt cx="294575" cy="291450"/>
          </a:xfrm>
        </p:grpSpPr>
        <p:sp>
          <p:nvSpPr>
            <p:cNvPr id="7406" name="Google Shape;7406;p64"/>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4"/>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4"/>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4"/>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4"/>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4"/>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4"/>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64"/>
          <p:cNvGrpSpPr/>
          <p:nvPr/>
        </p:nvGrpSpPr>
        <p:grpSpPr>
          <a:xfrm>
            <a:off x="2455739" y="1689223"/>
            <a:ext cx="424195" cy="419659"/>
            <a:chOff x="-5611575" y="3272950"/>
            <a:chExt cx="294600" cy="291450"/>
          </a:xfrm>
        </p:grpSpPr>
        <p:sp>
          <p:nvSpPr>
            <p:cNvPr id="7414" name="Google Shape;7414;p64"/>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4"/>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4"/>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4"/>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4"/>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64"/>
          <p:cNvGrpSpPr/>
          <p:nvPr/>
        </p:nvGrpSpPr>
        <p:grpSpPr>
          <a:xfrm>
            <a:off x="2455739" y="2205770"/>
            <a:ext cx="424195" cy="418507"/>
            <a:chOff x="-5613150" y="3632900"/>
            <a:chExt cx="294600" cy="290650"/>
          </a:xfrm>
        </p:grpSpPr>
        <p:sp>
          <p:nvSpPr>
            <p:cNvPr id="7420" name="Google Shape;7420;p64"/>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4"/>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64"/>
          <p:cNvGrpSpPr/>
          <p:nvPr/>
        </p:nvGrpSpPr>
        <p:grpSpPr>
          <a:xfrm>
            <a:off x="7324977" y="2153586"/>
            <a:ext cx="420811" cy="522864"/>
            <a:chOff x="-2310650" y="3525775"/>
            <a:chExt cx="292250" cy="363125"/>
          </a:xfrm>
        </p:grpSpPr>
        <p:sp>
          <p:nvSpPr>
            <p:cNvPr id="7423" name="Google Shape;7423;p64"/>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4"/>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4"/>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4"/>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64"/>
          <p:cNvGrpSpPr/>
          <p:nvPr/>
        </p:nvGrpSpPr>
        <p:grpSpPr>
          <a:xfrm>
            <a:off x="2467638" y="2756270"/>
            <a:ext cx="424195" cy="420775"/>
            <a:chOff x="-5613150" y="3991275"/>
            <a:chExt cx="294600" cy="292225"/>
          </a:xfrm>
        </p:grpSpPr>
        <p:sp>
          <p:nvSpPr>
            <p:cNvPr id="7428" name="Google Shape;7428;p64"/>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4"/>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4"/>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4"/>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4"/>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4"/>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4"/>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4"/>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4"/>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7" name="Google Shape;7437;p64"/>
          <p:cNvGrpSpPr/>
          <p:nvPr/>
        </p:nvGrpSpPr>
        <p:grpSpPr>
          <a:xfrm>
            <a:off x="5139126" y="1689438"/>
            <a:ext cx="434634" cy="419227"/>
            <a:chOff x="-3768700" y="3253275"/>
            <a:chExt cx="301850" cy="291150"/>
          </a:xfrm>
        </p:grpSpPr>
        <p:sp>
          <p:nvSpPr>
            <p:cNvPr id="7438" name="Google Shape;7438;p64"/>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4"/>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4"/>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64"/>
          <p:cNvGrpSpPr/>
          <p:nvPr/>
        </p:nvGrpSpPr>
        <p:grpSpPr>
          <a:xfrm>
            <a:off x="5143209" y="2217090"/>
            <a:ext cx="426462" cy="395865"/>
            <a:chOff x="-3808700" y="3628950"/>
            <a:chExt cx="296175" cy="274925"/>
          </a:xfrm>
        </p:grpSpPr>
        <p:sp>
          <p:nvSpPr>
            <p:cNvPr id="7442" name="Google Shape;7442;p64"/>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4"/>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4"/>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64"/>
          <p:cNvGrpSpPr/>
          <p:nvPr/>
        </p:nvGrpSpPr>
        <p:grpSpPr>
          <a:xfrm>
            <a:off x="5208420" y="2756412"/>
            <a:ext cx="419443" cy="420487"/>
            <a:chOff x="-3771675" y="3971775"/>
            <a:chExt cx="291300" cy="292025"/>
          </a:xfrm>
        </p:grpSpPr>
        <p:sp>
          <p:nvSpPr>
            <p:cNvPr id="7446" name="Google Shape;7446;p64"/>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4"/>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4"/>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4"/>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4"/>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1" name="Google Shape;7451;p64"/>
          <p:cNvGrpSpPr/>
          <p:nvPr/>
        </p:nvGrpSpPr>
        <p:grpSpPr>
          <a:xfrm>
            <a:off x="7869864" y="1716461"/>
            <a:ext cx="420271" cy="320774"/>
            <a:chOff x="-1951475" y="3273100"/>
            <a:chExt cx="291875" cy="222775"/>
          </a:xfrm>
        </p:grpSpPr>
        <p:sp>
          <p:nvSpPr>
            <p:cNvPr id="7452" name="Google Shape;7452;p6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64"/>
          <p:cNvGrpSpPr/>
          <p:nvPr/>
        </p:nvGrpSpPr>
        <p:grpSpPr>
          <a:xfrm>
            <a:off x="7867344" y="2205191"/>
            <a:ext cx="425310" cy="419659"/>
            <a:chOff x="-1951475" y="3597450"/>
            <a:chExt cx="295375" cy="291450"/>
          </a:xfrm>
        </p:grpSpPr>
        <p:sp>
          <p:nvSpPr>
            <p:cNvPr id="7456" name="Google Shape;7456;p64"/>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4"/>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4"/>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4"/>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64"/>
          <p:cNvGrpSpPr/>
          <p:nvPr/>
        </p:nvGrpSpPr>
        <p:grpSpPr>
          <a:xfrm>
            <a:off x="7869595" y="2756825"/>
            <a:ext cx="444605" cy="419659"/>
            <a:chOff x="-1960150" y="3956600"/>
            <a:chExt cx="308775" cy="291450"/>
          </a:xfrm>
        </p:grpSpPr>
        <p:sp>
          <p:nvSpPr>
            <p:cNvPr id="7461" name="Google Shape;7461;p64"/>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4"/>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3" name="Google Shape;7463;p64"/>
          <p:cNvGrpSpPr/>
          <p:nvPr/>
        </p:nvGrpSpPr>
        <p:grpSpPr>
          <a:xfrm>
            <a:off x="1923633" y="3307636"/>
            <a:ext cx="420775" cy="420775"/>
            <a:chOff x="-804700" y="3226500"/>
            <a:chExt cx="292225" cy="292225"/>
          </a:xfrm>
        </p:grpSpPr>
        <p:sp>
          <p:nvSpPr>
            <p:cNvPr id="7464" name="Google Shape;7464;p64"/>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4"/>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4"/>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4"/>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4"/>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4"/>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4"/>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1" name="Google Shape;7471;p64"/>
          <p:cNvGrpSpPr/>
          <p:nvPr/>
        </p:nvGrpSpPr>
        <p:grpSpPr>
          <a:xfrm>
            <a:off x="3003724" y="1688647"/>
            <a:ext cx="420775" cy="420811"/>
            <a:chOff x="-5251625" y="3272950"/>
            <a:chExt cx="292225" cy="292250"/>
          </a:xfrm>
        </p:grpSpPr>
        <p:sp>
          <p:nvSpPr>
            <p:cNvPr id="7472" name="Google Shape;7472;p64"/>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4"/>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4"/>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5" name="Google Shape;7475;p64"/>
          <p:cNvGrpSpPr/>
          <p:nvPr/>
        </p:nvGrpSpPr>
        <p:grpSpPr>
          <a:xfrm>
            <a:off x="3000322" y="2204348"/>
            <a:ext cx="427578" cy="421351"/>
            <a:chOff x="-5254775" y="3631325"/>
            <a:chExt cx="296950" cy="292625"/>
          </a:xfrm>
        </p:grpSpPr>
        <p:sp>
          <p:nvSpPr>
            <p:cNvPr id="7476" name="Google Shape;7476;p64"/>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4"/>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4"/>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4"/>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4"/>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4"/>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4"/>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64"/>
          <p:cNvGrpSpPr/>
          <p:nvPr/>
        </p:nvGrpSpPr>
        <p:grpSpPr>
          <a:xfrm>
            <a:off x="3016181" y="2756270"/>
            <a:ext cx="419659" cy="420775"/>
            <a:chOff x="-5251625" y="3991275"/>
            <a:chExt cx="291450" cy="292225"/>
          </a:xfrm>
        </p:grpSpPr>
        <p:sp>
          <p:nvSpPr>
            <p:cNvPr id="7484" name="Google Shape;7484;p64"/>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4"/>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4"/>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4"/>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4"/>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64"/>
          <p:cNvGrpSpPr/>
          <p:nvPr/>
        </p:nvGrpSpPr>
        <p:grpSpPr>
          <a:xfrm>
            <a:off x="5756763" y="1689240"/>
            <a:ext cx="319874" cy="419623"/>
            <a:chOff x="-3365275" y="3253275"/>
            <a:chExt cx="222150" cy="291425"/>
          </a:xfrm>
        </p:grpSpPr>
        <p:sp>
          <p:nvSpPr>
            <p:cNvPr id="7490" name="Google Shape;7490;p64"/>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4"/>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64"/>
          <p:cNvGrpSpPr/>
          <p:nvPr/>
        </p:nvGrpSpPr>
        <p:grpSpPr>
          <a:xfrm>
            <a:off x="5730701" y="2204058"/>
            <a:ext cx="371998" cy="421927"/>
            <a:chOff x="-3383375" y="3611625"/>
            <a:chExt cx="258350" cy="293025"/>
          </a:xfrm>
        </p:grpSpPr>
        <p:sp>
          <p:nvSpPr>
            <p:cNvPr id="7493" name="Google Shape;7493;p64"/>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4"/>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64"/>
          <p:cNvGrpSpPr/>
          <p:nvPr/>
        </p:nvGrpSpPr>
        <p:grpSpPr>
          <a:xfrm>
            <a:off x="5793050" y="2756826"/>
            <a:ext cx="271097" cy="419659"/>
            <a:chOff x="-3347950" y="3971575"/>
            <a:chExt cx="188275" cy="291450"/>
          </a:xfrm>
        </p:grpSpPr>
        <p:sp>
          <p:nvSpPr>
            <p:cNvPr id="7496" name="Google Shape;7496;p64"/>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4"/>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4"/>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9" name="Google Shape;7499;p64"/>
          <p:cNvGrpSpPr/>
          <p:nvPr/>
        </p:nvGrpSpPr>
        <p:grpSpPr>
          <a:xfrm>
            <a:off x="842909" y="3307061"/>
            <a:ext cx="371998" cy="421927"/>
            <a:chOff x="-1575775" y="3238300"/>
            <a:chExt cx="258350" cy="293025"/>
          </a:xfrm>
        </p:grpSpPr>
        <p:sp>
          <p:nvSpPr>
            <p:cNvPr id="7500" name="Google Shape;7500;p64"/>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4"/>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4"/>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4"/>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4"/>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64"/>
          <p:cNvGrpSpPr/>
          <p:nvPr/>
        </p:nvGrpSpPr>
        <p:grpSpPr>
          <a:xfrm>
            <a:off x="2487807" y="3309051"/>
            <a:ext cx="423079" cy="424159"/>
            <a:chOff x="-1591550" y="3597475"/>
            <a:chExt cx="293825" cy="294575"/>
          </a:xfrm>
        </p:grpSpPr>
        <p:sp>
          <p:nvSpPr>
            <p:cNvPr id="7506" name="Google Shape;7506;p64"/>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4"/>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4"/>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64"/>
          <p:cNvGrpSpPr/>
          <p:nvPr/>
        </p:nvGrpSpPr>
        <p:grpSpPr>
          <a:xfrm>
            <a:off x="4137277" y="3318663"/>
            <a:ext cx="421927" cy="399248"/>
            <a:chOff x="-1592325" y="3957400"/>
            <a:chExt cx="293025" cy="277275"/>
          </a:xfrm>
        </p:grpSpPr>
        <p:sp>
          <p:nvSpPr>
            <p:cNvPr id="7510" name="Google Shape;7510;p64"/>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4"/>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4"/>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4"/>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64"/>
          <p:cNvGrpSpPr/>
          <p:nvPr/>
        </p:nvGrpSpPr>
        <p:grpSpPr>
          <a:xfrm>
            <a:off x="3624147" y="3310744"/>
            <a:ext cx="369730" cy="420775"/>
            <a:chOff x="-778700" y="3612425"/>
            <a:chExt cx="256775" cy="292225"/>
          </a:xfrm>
        </p:grpSpPr>
        <p:sp>
          <p:nvSpPr>
            <p:cNvPr id="7515" name="Google Shape;7515;p64"/>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4"/>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4"/>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4"/>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4"/>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4"/>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64"/>
          <p:cNvGrpSpPr/>
          <p:nvPr/>
        </p:nvGrpSpPr>
        <p:grpSpPr>
          <a:xfrm>
            <a:off x="6095649" y="3828305"/>
            <a:ext cx="340731" cy="387641"/>
            <a:chOff x="7728464" y="1561258"/>
            <a:chExt cx="349719" cy="397866"/>
          </a:xfrm>
        </p:grpSpPr>
        <p:sp>
          <p:nvSpPr>
            <p:cNvPr id="7522" name="Google Shape;7522;p64"/>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4"/>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64"/>
          <p:cNvGrpSpPr/>
          <p:nvPr/>
        </p:nvGrpSpPr>
        <p:grpSpPr>
          <a:xfrm>
            <a:off x="4018617" y="3828305"/>
            <a:ext cx="387681" cy="387641"/>
            <a:chOff x="5611350" y="1561258"/>
            <a:chExt cx="397907" cy="397866"/>
          </a:xfrm>
        </p:grpSpPr>
        <p:sp>
          <p:nvSpPr>
            <p:cNvPr id="7525" name="Google Shape;7525;p64"/>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4"/>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4"/>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4"/>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64"/>
          <p:cNvGrpSpPr/>
          <p:nvPr/>
        </p:nvGrpSpPr>
        <p:grpSpPr>
          <a:xfrm>
            <a:off x="4537903" y="3925571"/>
            <a:ext cx="387610" cy="193109"/>
            <a:chOff x="6140660" y="1661097"/>
            <a:chExt cx="397835" cy="198202"/>
          </a:xfrm>
        </p:grpSpPr>
        <p:sp>
          <p:nvSpPr>
            <p:cNvPr id="7530" name="Google Shape;7530;p64"/>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4"/>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4"/>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4"/>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64"/>
          <p:cNvGrpSpPr/>
          <p:nvPr/>
        </p:nvGrpSpPr>
        <p:grpSpPr>
          <a:xfrm>
            <a:off x="5057118" y="3828305"/>
            <a:ext cx="387681" cy="387641"/>
            <a:chOff x="6669907" y="1561258"/>
            <a:chExt cx="397907" cy="397866"/>
          </a:xfrm>
        </p:grpSpPr>
        <p:sp>
          <p:nvSpPr>
            <p:cNvPr id="7535" name="Google Shape;7535;p64"/>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4"/>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4"/>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4"/>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4"/>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4"/>
          <p:cNvGrpSpPr/>
          <p:nvPr/>
        </p:nvGrpSpPr>
        <p:grpSpPr>
          <a:xfrm>
            <a:off x="1942348" y="3885842"/>
            <a:ext cx="387681" cy="272572"/>
            <a:chOff x="3386036" y="1746339"/>
            <a:chExt cx="397907" cy="279762"/>
          </a:xfrm>
        </p:grpSpPr>
        <p:sp>
          <p:nvSpPr>
            <p:cNvPr id="7541" name="Google Shape;7541;p64"/>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4"/>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3" name="Google Shape;7543;p64"/>
          <p:cNvGrpSpPr/>
          <p:nvPr/>
        </p:nvGrpSpPr>
        <p:grpSpPr>
          <a:xfrm>
            <a:off x="2980045" y="3828288"/>
            <a:ext cx="387681" cy="387681"/>
            <a:chOff x="4417380" y="1687279"/>
            <a:chExt cx="397907" cy="397907"/>
          </a:xfrm>
        </p:grpSpPr>
        <p:sp>
          <p:nvSpPr>
            <p:cNvPr id="7544" name="Google Shape;7544;p64"/>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4"/>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4"/>
          <p:cNvGrpSpPr/>
          <p:nvPr/>
        </p:nvGrpSpPr>
        <p:grpSpPr>
          <a:xfrm>
            <a:off x="7926526" y="3308537"/>
            <a:ext cx="387661" cy="387661"/>
            <a:chOff x="2869999" y="1687279"/>
            <a:chExt cx="397887" cy="397887"/>
          </a:xfrm>
        </p:grpSpPr>
        <p:sp>
          <p:nvSpPr>
            <p:cNvPr id="7547" name="Google Shape;7547;p64"/>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4"/>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64"/>
          <p:cNvGrpSpPr/>
          <p:nvPr/>
        </p:nvGrpSpPr>
        <p:grpSpPr>
          <a:xfrm>
            <a:off x="2461634" y="3828664"/>
            <a:ext cx="386807" cy="386929"/>
            <a:chOff x="3902887" y="1687655"/>
            <a:chExt cx="397010" cy="397135"/>
          </a:xfrm>
        </p:grpSpPr>
        <p:sp>
          <p:nvSpPr>
            <p:cNvPr id="7550" name="Google Shape;7550;p64"/>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4"/>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64"/>
          <p:cNvGrpSpPr/>
          <p:nvPr/>
        </p:nvGrpSpPr>
        <p:grpSpPr>
          <a:xfrm>
            <a:off x="3499331" y="3828344"/>
            <a:ext cx="387681" cy="387681"/>
            <a:chOff x="4933458" y="1687279"/>
            <a:chExt cx="397907" cy="397907"/>
          </a:xfrm>
        </p:grpSpPr>
        <p:sp>
          <p:nvSpPr>
            <p:cNvPr id="7553" name="Google Shape;7553;p64"/>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64"/>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64"/>
          <p:cNvGrpSpPr/>
          <p:nvPr/>
        </p:nvGrpSpPr>
        <p:grpSpPr>
          <a:xfrm>
            <a:off x="5273586" y="3308775"/>
            <a:ext cx="387681" cy="387661"/>
            <a:chOff x="266768" y="1721375"/>
            <a:chExt cx="397907" cy="397887"/>
          </a:xfrm>
        </p:grpSpPr>
        <p:sp>
          <p:nvSpPr>
            <p:cNvPr id="7556" name="Google Shape;7556;p6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64"/>
          <p:cNvGrpSpPr/>
          <p:nvPr/>
        </p:nvGrpSpPr>
        <p:grpSpPr>
          <a:xfrm>
            <a:off x="7395588" y="3308924"/>
            <a:ext cx="387539" cy="386888"/>
            <a:chOff x="2408992" y="1722875"/>
            <a:chExt cx="397761" cy="397093"/>
          </a:xfrm>
        </p:grpSpPr>
        <p:sp>
          <p:nvSpPr>
            <p:cNvPr id="7559" name="Google Shape;7559;p64"/>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4"/>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64"/>
          <p:cNvGrpSpPr/>
          <p:nvPr/>
        </p:nvGrpSpPr>
        <p:grpSpPr>
          <a:xfrm>
            <a:off x="5576404" y="3828305"/>
            <a:ext cx="387641" cy="387641"/>
            <a:chOff x="7199196" y="1561258"/>
            <a:chExt cx="397866" cy="397866"/>
          </a:xfrm>
        </p:grpSpPr>
        <p:sp>
          <p:nvSpPr>
            <p:cNvPr id="7562" name="Google Shape;7562;p64"/>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4"/>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4"/>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5" name="Google Shape;7565;p64"/>
          <p:cNvGrpSpPr/>
          <p:nvPr/>
        </p:nvGrpSpPr>
        <p:grpSpPr>
          <a:xfrm>
            <a:off x="6332282" y="3308537"/>
            <a:ext cx="387661" cy="387661"/>
            <a:chOff x="1379798" y="1723250"/>
            <a:chExt cx="397887" cy="397887"/>
          </a:xfrm>
        </p:grpSpPr>
        <p:sp>
          <p:nvSpPr>
            <p:cNvPr id="7566" name="Google Shape;7566;p6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6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64"/>
          <p:cNvGrpSpPr/>
          <p:nvPr/>
        </p:nvGrpSpPr>
        <p:grpSpPr>
          <a:xfrm>
            <a:off x="5801242" y="3308537"/>
            <a:ext cx="387641" cy="387661"/>
            <a:chOff x="864491" y="1723250"/>
            <a:chExt cx="397866" cy="397887"/>
          </a:xfrm>
        </p:grpSpPr>
        <p:sp>
          <p:nvSpPr>
            <p:cNvPr id="7571" name="Google Shape;7571;p6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4" name="Google Shape;7574;p64"/>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5" name="Google Shape;7575;p64"/>
          <p:cNvGrpSpPr/>
          <p:nvPr/>
        </p:nvGrpSpPr>
        <p:grpSpPr>
          <a:xfrm>
            <a:off x="6568070" y="3827060"/>
            <a:ext cx="388966" cy="388966"/>
            <a:chOff x="1190625" y="238125"/>
            <a:chExt cx="5235075" cy="5235075"/>
          </a:xfrm>
        </p:grpSpPr>
        <p:sp>
          <p:nvSpPr>
            <p:cNvPr id="7576" name="Google Shape;7576;p6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8" name="Google Shape;7578;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9"/>
          <p:cNvSpPr txBox="1"/>
          <p:nvPr>
            <p:ph type="title"/>
          </p:nvPr>
        </p:nvSpPr>
        <p:spPr>
          <a:xfrm>
            <a:off x="715100" y="535000"/>
            <a:ext cx="4376700" cy="105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a:t>
            </a:r>
            <a:endParaRPr/>
          </a:p>
          <a:p>
            <a:pPr indent="0" lvl="0" marL="0" rtl="0" algn="l">
              <a:spcBef>
                <a:spcPts val="0"/>
              </a:spcBef>
              <a:spcAft>
                <a:spcPts val="0"/>
              </a:spcAft>
              <a:buNone/>
            </a:pPr>
            <a:r>
              <a:rPr lang="en"/>
              <a:t>A PORTFOLIO</a:t>
            </a:r>
            <a:endParaRPr/>
          </a:p>
        </p:txBody>
      </p:sp>
      <p:sp>
        <p:nvSpPr>
          <p:cNvPr id="208" name="Google Shape;208;p29"/>
          <p:cNvSpPr txBox="1"/>
          <p:nvPr>
            <p:ph idx="1" type="body"/>
          </p:nvPr>
        </p:nvSpPr>
        <p:spPr>
          <a:xfrm>
            <a:off x="715100" y="1717000"/>
            <a:ext cx="4376700" cy="2601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Font typeface="Golos Text"/>
              <a:buChar char="●"/>
            </a:pPr>
            <a:r>
              <a:rPr lang="en"/>
              <a:t>A portfolio is composed of three main elements:</a:t>
            </a:r>
            <a:endParaRPr/>
          </a:p>
          <a:p>
            <a:pPr indent="-304800" lvl="0" marL="457200" rtl="0" algn="l">
              <a:spcBef>
                <a:spcPts val="1000"/>
              </a:spcBef>
              <a:spcAft>
                <a:spcPts val="0"/>
              </a:spcAft>
              <a:buSzPts val="1200"/>
              <a:buChar char="●"/>
            </a:pPr>
            <a:r>
              <a:rPr b="1" lang="en"/>
              <a:t>Content</a:t>
            </a:r>
            <a:r>
              <a:rPr lang="en"/>
              <a:t> - this includes the actual work you want to showcase and can be anything from writing samples to photographs or videos</a:t>
            </a:r>
            <a:endParaRPr/>
          </a:p>
          <a:p>
            <a:pPr indent="-304800" lvl="0" marL="457200" rtl="0" algn="l">
              <a:spcBef>
                <a:spcPts val="1000"/>
              </a:spcBef>
              <a:spcAft>
                <a:spcPts val="0"/>
              </a:spcAft>
              <a:buSzPts val="1200"/>
              <a:buChar char="●"/>
            </a:pPr>
            <a:r>
              <a:rPr b="1" lang="en"/>
              <a:t>Design</a:t>
            </a:r>
            <a:r>
              <a:rPr lang="en"/>
              <a:t> - the design should reflect your personality and style while remaining professional. It should also make it easy to navigate the portfolio</a:t>
            </a:r>
            <a:endParaRPr/>
          </a:p>
          <a:p>
            <a:pPr indent="-304800" lvl="0" marL="457200" rtl="0" algn="l">
              <a:spcBef>
                <a:spcPts val="1000"/>
              </a:spcBef>
              <a:spcAft>
                <a:spcPts val="1000"/>
              </a:spcAft>
              <a:buSzPts val="1200"/>
              <a:buChar char="●"/>
            </a:pPr>
            <a:r>
              <a:rPr b="1" lang="en"/>
              <a:t>Summary</a:t>
            </a:r>
            <a:r>
              <a:rPr lang="en"/>
              <a:t> - a brief summary at the beginning of the portfolio will help provide an introduction to your work and give visitors a better understanding of yourself and what you have created</a:t>
            </a:r>
            <a:endParaRPr/>
          </a:p>
        </p:txBody>
      </p:sp>
      <p:pic>
        <p:nvPicPr>
          <p:cNvPr id="209" name="Google Shape;209;p29"/>
          <p:cNvPicPr preferRelativeResize="0"/>
          <p:nvPr>
            <p:ph idx="2" type="pic"/>
          </p:nvPr>
        </p:nvPicPr>
        <p:blipFill rotWithShape="1">
          <a:blip r:embed="rId3">
            <a:alphaModFix/>
          </a:blip>
          <a:srcRect b="0" l="0" r="0" t="0"/>
          <a:stretch/>
        </p:blipFill>
        <p:spPr>
          <a:xfrm>
            <a:off x="5715300" y="0"/>
            <a:ext cx="3428700" cy="5143500"/>
          </a:xfrm>
          <a:prstGeom prst="rect">
            <a:avLst/>
          </a:prstGeom>
        </p:spPr>
      </p:pic>
      <p:cxnSp>
        <p:nvCxnSpPr>
          <p:cNvPr id="210" name="Google Shape;210;p29"/>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82" name="Shape 7582"/>
        <p:cNvGrpSpPr/>
        <p:nvPr/>
      </p:nvGrpSpPr>
      <p:grpSpPr>
        <a:xfrm>
          <a:off x="0" y="0"/>
          <a:ext cx="0" cy="0"/>
          <a:chOff x="0" y="0"/>
          <a:chExt cx="0" cy="0"/>
        </a:xfrm>
      </p:grpSpPr>
      <p:pic>
        <p:nvPicPr>
          <p:cNvPr id="7583" name="Google Shape;7583;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0"/>
          <p:cNvSpPr txBox="1"/>
          <p:nvPr>
            <p:ph idx="1" type="subTitle"/>
          </p:nvPr>
        </p:nvSpPr>
        <p:spPr>
          <a:xfrm>
            <a:off x="715100" y="1945600"/>
            <a:ext cx="2571300" cy="74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 SAMPLES</a:t>
            </a:r>
            <a:endParaRPr/>
          </a:p>
        </p:txBody>
      </p:sp>
      <p:sp>
        <p:nvSpPr>
          <p:cNvPr id="216" name="Google Shape;216;p30"/>
          <p:cNvSpPr txBox="1"/>
          <p:nvPr>
            <p:ph idx="2" type="subTitle"/>
          </p:nvPr>
        </p:nvSpPr>
        <p:spPr>
          <a:xfrm>
            <a:off x="715100" y="2537400"/>
            <a:ext cx="2571300" cy="12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 samples can be anything from graphics to writing, videos or websites that showcase your design, development or the writing skills you have</a:t>
            </a:r>
            <a:endParaRPr/>
          </a:p>
        </p:txBody>
      </p:sp>
      <p:sp>
        <p:nvSpPr>
          <p:cNvPr id="217" name="Google Shape;217;p30"/>
          <p:cNvSpPr txBox="1"/>
          <p:nvPr>
            <p:ph type="title"/>
          </p:nvPr>
        </p:nvSpPr>
        <p:spPr>
          <a:xfrm>
            <a:off x="715100" y="535000"/>
            <a:ext cx="7713900" cy="105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SHOULD INCLUDE IN YOUR PORTFOLIO... </a:t>
            </a:r>
            <a:endParaRPr/>
          </a:p>
        </p:txBody>
      </p:sp>
      <p:sp>
        <p:nvSpPr>
          <p:cNvPr id="218" name="Google Shape;218;p30"/>
          <p:cNvSpPr txBox="1"/>
          <p:nvPr>
            <p:ph idx="3" type="subTitle"/>
          </p:nvPr>
        </p:nvSpPr>
        <p:spPr>
          <a:xfrm>
            <a:off x="3286400" y="1945600"/>
            <a:ext cx="2571300" cy="74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SKILLS</a:t>
            </a:r>
            <a:endParaRPr/>
          </a:p>
        </p:txBody>
      </p:sp>
      <p:sp>
        <p:nvSpPr>
          <p:cNvPr id="219" name="Google Shape;219;p30"/>
          <p:cNvSpPr txBox="1"/>
          <p:nvPr>
            <p:ph idx="4" type="subTitle"/>
          </p:nvPr>
        </p:nvSpPr>
        <p:spPr>
          <a:xfrm>
            <a:off x="3286400" y="2537400"/>
            <a:ext cx="2571300" cy="12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Skills and qualifications are the credentials you have that show employers your experience and abilities in various areas that are related to your field</a:t>
            </a:r>
            <a:endParaRPr/>
          </a:p>
        </p:txBody>
      </p:sp>
      <p:sp>
        <p:nvSpPr>
          <p:cNvPr id="220" name="Google Shape;220;p30"/>
          <p:cNvSpPr txBox="1"/>
          <p:nvPr>
            <p:ph idx="5" type="subTitle"/>
          </p:nvPr>
        </p:nvSpPr>
        <p:spPr>
          <a:xfrm>
            <a:off x="5857700" y="1945600"/>
            <a:ext cx="2571300" cy="744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PROFESSIONAL NARRATIVE</a:t>
            </a:r>
            <a:endParaRPr/>
          </a:p>
        </p:txBody>
      </p:sp>
      <p:sp>
        <p:nvSpPr>
          <p:cNvPr id="221" name="Google Shape;221;p30"/>
          <p:cNvSpPr txBox="1"/>
          <p:nvPr>
            <p:ph idx="6" type="subTitle"/>
          </p:nvPr>
        </p:nvSpPr>
        <p:spPr>
          <a:xfrm>
            <a:off x="5857700" y="2537400"/>
            <a:ext cx="2571300" cy="12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overview of past project successes or other accomplishments as well as a summary of relevant knowledge and skills gained over the course of your career</a:t>
            </a:r>
            <a:endParaRPr/>
          </a:p>
        </p:txBody>
      </p:sp>
      <p:cxnSp>
        <p:nvCxnSpPr>
          <p:cNvPr id="222" name="Google Shape;222;p30"/>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1"/>
          <p:cNvSpPr txBox="1"/>
          <p:nvPr>
            <p:ph type="title"/>
          </p:nvPr>
        </p:nvSpPr>
        <p:spPr>
          <a:xfrm>
            <a:off x="2781376" y="810900"/>
            <a:ext cx="5647500" cy="9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RESUME</a:t>
            </a:r>
            <a:endParaRPr/>
          </a:p>
        </p:txBody>
      </p:sp>
      <p:sp>
        <p:nvSpPr>
          <p:cNvPr id="228" name="Google Shape;228;p31"/>
          <p:cNvSpPr txBox="1"/>
          <p:nvPr>
            <p:ph idx="2" type="title"/>
          </p:nvPr>
        </p:nvSpPr>
        <p:spPr>
          <a:xfrm>
            <a:off x="715100" y="810900"/>
            <a:ext cx="2066100" cy="94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 &gt;</a:t>
            </a:r>
            <a:endParaRPr/>
          </a:p>
        </p:txBody>
      </p:sp>
      <p:cxnSp>
        <p:nvCxnSpPr>
          <p:cNvPr id="229" name="Google Shape;229;p31"/>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grpSp>
        <p:nvGrpSpPr>
          <p:cNvPr id="230" name="Google Shape;230;p31"/>
          <p:cNvGrpSpPr/>
          <p:nvPr/>
        </p:nvGrpSpPr>
        <p:grpSpPr>
          <a:xfrm>
            <a:off x="5470116" y="2506187"/>
            <a:ext cx="4424865" cy="3197346"/>
            <a:chOff x="6316061" y="2698733"/>
            <a:chExt cx="4134229" cy="2987337"/>
          </a:xfrm>
        </p:grpSpPr>
        <p:sp>
          <p:nvSpPr>
            <p:cNvPr id="231" name="Google Shape;231;p31"/>
            <p:cNvSpPr/>
            <p:nvPr/>
          </p:nvSpPr>
          <p:spPr>
            <a:xfrm>
              <a:off x="7344948" y="2698733"/>
              <a:ext cx="1047516" cy="1209476"/>
            </a:xfrm>
            <a:custGeom>
              <a:rect b="b" l="l" r="r" t="t"/>
              <a:pathLst>
                <a:path extrusionOk="0" h="23053" w="19966">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1"/>
            <p:cNvSpPr/>
            <p:nvPr/>
          </p:nvSpPr>
          <p:spPr>
            <a:xfrm>
              <a:off x="6830583"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1"/>
            <p:cNvSpPr/>
            <p:nvPr/>
          </p:nvSpPr>
          <p:spPr>
            <a:xfrm>
              <a:off x="6316061" y="4476751"/>
              <a:ext cx="1047464" cy="1209318"/>
            </a:xfrm>
            <a:custGeom>
              <a:rect b="b" l="l" r="r" t="t"/>
              <a:pathLst>
                <a:path extrusionOk="0" h="23050" w="19965">
                  <a:moveTo>
                    <a:pt x="9982" y="403"/>
                  </a:moveTo>
                  <a:lnTo>
                    <a:pt x="19612" y="5965"/>
                  </a:lnTo>
                  <a:lnTo>
                    <a:pt x="19612" y="17085"/>
                  </a:lnTo>
                  <a:lnTo>
                    <a:pt x="9982" y="22647"/>
                  </a:lnTo>
                  <a:lnTo>
                    <a:pt x="352" y="17085"/>
                  </a:lnTo>
                  <a:lnTo>
                    <a:pt x="352" y="5965"/>
                  </a:lnTo>
                  <a:lnTo>
                    <a:pt x="9982" y="403"/>
                  </a:lnTo>
                  <a:close/>
                  <a:moveTo>
                    <a:pt x="9982" y="0"/>
                  </a:moveTo>
                  <a:lnTo>
                    <a:pt x="89" y="5713"/>
                  </a:lnTo>
                  <a:lnTo>
                    <a:pt x="0" y="5764"/>
                  </a:lnTo>
                  <a:lnTo>
                    <a:pt x="0" y="17286"/>
                  </a:lnTo>
                  <a:lnTo>
                    <a:pt x="9982" y="23049"/>
                  </a:lnTo>
                  <a:lnTo>
                    <a:pt x="19875" y="17340"/>
                  </a:lnTo>
                  <a:lnTo>
                    <a:pt x="19964" y="17290"/>
                  </a:lnTo>
                  <a:lnTo>
                    <a:pt x="19964" y="5764"/>
                  </a:lnTo>
                  <a:lnTo>
                    <a:pt x="9982"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1"/>
            <p:cNvSpPr/>
            <p:nvPr/>
          </p:nvSpPr>
          <p:spPr>
            <a:xfrm>
              <a:off x="7344948" y="4476751"/>
              <a:ext cx="1047516" cy="1209318"/>
            </a:xfrm>
            <a:custGeom>
              <a:rect b="b" l="l" r="r" t="t"/>
              <a:pathLst>
                <a:path extrusionOk="0" h="23050" w="19966">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1"/>
            <p:cNvSpPr/>
            <p:nvPr/>
          </p:nvSpPr>
          <p:spPr>
            <a:xfrm>
              <a:off x="8373887" y="2698733"/>
              <a:ext cx="1047464" cy="1209476"/>
            </a:xfrm>
            <a:custGeom>
              <a:rect b="b" l="l" r="r" t="t"/>
              <a:pathLst>
                <a:path extrusionOk="0" h="23053" w="19965">
                  <a:moveTo>
                    <a:pt x="9983" y="407"/>
                  </a:moveTo>
                  <a:lnTo>
                    <a:pt x="19613" y="5965"/>
                  </a:lnTo>
                  <a:lnTo>
                    <a:pt x="19613" y="17085"/>
                  </a:lnTo>
                  <a:lnTo>
                    <a:pt x="9983" y="22647"/>
                  </a:lnTo>
                  <a:lnTo>
                    <a:pt x="353" y="17085"/>
                  </a:lnTo>
                  <a:lnTo>
                    <a:pt x="353" y="5965"/>
                  </a:lnTo>
                  <a:lnTo>
                    <a:pt x="9983" y="407"/>
                  </a:lnTo>
                  <a:close/>
                  <a:moveTo>
                    <a:pt x="9983" y="0"/>
                  </a:moveTo>
                  <a:lnTo>
                    <a:pt x="90" y="5713"/>
                  </a:lnTo>
                  <a:lnTo>
                    <a:pt x="1" y="5763"/>
                  </a:lnTo>
                  <a:lnTo>
                    <a:pt x="1" y="17290"/>
                  </a:lnTo>
                  <a:lnTo>
                    <a:pt x="9983" y="23053"/>
                  </a:lnTo>
                  <a:lnTo>
                    <a:pt x="19876" y="17340"/>
                  </a:lnTo>
                  <a:lnTo>
                    <a:pt x="19965" y="17290"/>
                  </a:lnTo>
                  <a:lnTo>
                    <a:pt x="19965" y="5763"/>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1"/>
            <p:cNvSpPr/>
            <p:nvPr/>
          </p:nvSpPr>
          <p:spPr>
            <a:xfrm>
              <a:off x="7859522" y="3587742"/>
              <a:ext cx="1047306" cy="1209528"/>
            </a:xfrm>
            <a:custGeom>
              <a:rect b="b" l="l" r="r" t="t"/>
              <a:pathLst>
                <a:path extrusionOk="0" h="23054" w="19962">
                  <a:moveTo>
                    <a:pt x="9979" y="407"/>
                  </a:moveTo>
                  <a:lnTo>
                    <a:pt x="19613" y="5965"/>
                  </a:lnTo>
                  <a:lnTo>
                    <a:pt x="19613" y="17085"/>
                  </a:lnTo>
                  <a:lnTo>
                    <a:pt x="9979" y="22647"/>
                  </a:lnTo>
                  <a:lnTo>
                    <a:pt x="349" y="17085"/>
                  </a:lnTo>
                  <a:lnTo>
                    <a:pt x="349" y="5965"/>
                  </a:lnTo>
                  <a:lnTo>
                    <a:pt x="9979" y="407"/>
                  </a:lnTo>
                  <a:close/>
                  <a:moveTo>
                    <a:pt x="9979" y="0"/>
                  </a:moveTo>
                  <a:lnTo>
                    <a:pt x="86" y="5713"/>
                  </a:lnTo>
                  <a:lnTo>
                    <a:pt x="1" y="5763"/>
                  </a:lnTo>
                  <a:lnTo>
                    <a:pt x="1" y="17290"/>
                  </a:lnTo>
                  <a:lnTo>
                    <a:pt x="9979" y="23053"/>
                  </a:lnTo>
                  <a:lnTo>
                    <a:pt x="9983"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1"/>
            <p:cNvSpPr/>
            <p:nvPr/>
          </p:nvSpPr>
          <p:spPr>
            <a:xfrm>
              <a:off x="8888461" y="3587742"/>
              <a:ext cx="1047254" cy="1209528"/>
            </a:xfrm>
            <a:custGeom>
              <a:rect b="b" l="l" r="r" t="t"/>
              <a:pathLst>
                <a:path extrusionOk="0" h="23054" w="19961">
                  <a:moveTo>
                    <a:pt x="9979" y="407"/>
                  </a:moveTo>
                  <a:lnTo>
                    <a:pt x="19609" y="5965"/>
                  </a:lnTo>
                  <a:lnTo>
                    <a:pt x="19609" y="17085"/>
                  </a:lnTo>
                  <a:lnTo>
                    <a:pt x="9979" y="22647"/>
                  </a:lnTo>
                  <a:lnTo>
                    <a:pt x="349" y="17085"/>
                  </a:lnTo>
                  <a:lnTo>
                    <a:pt x="349" y="5965"/>
                  </a:lnTo>
                  <a:lnTo>
                    <a:pt x="9979" y="407"/>
                  </a:lnTo>
                  <a:close/>
                  <a:moveTo>
                    <a:pt x="9979" y="0"/>
                  </a:moveTo>
                  <a:lnTo>
                    <a:pt x="86" y="5713"/>
                  </a:lnTo>
                  <a:lnTo>
                    <a:pt x="1" y="5763"/>
                  </a:lnTo>
                  <a:lnTo>
                    <a:pt x="1" y="17290"/>
                  </a:lnTo>
                  <a:lnTo>
                    <a:pt x="9979" y="23053"/>
                  </a:lnTo>
                  <a:lnTo>
                    <a:pt x="19876" y="17340"/>
                  </a:lnTo>
                  <a:lnTo>
                    <a:pt x="19961" y="17290"/>
                  </a:lnTo>
                  <a:lnTo>
                    <a:pt x="19961" y="5763"/>
                  </a:lnTo>
                  <a:lnTo>
                    <a:pt x="9979"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1"/>
            <p:cNvSpPr/>
            <p:nvPr/>
          </p:nvSpPr>
          <p:spPr>
            <a:xfrm>
              <a:off x="8373887" y="4476751"/>
              <a:ext cx="1047464" cy="1209318"/>
            </a:xfrm>
            <a:custGeom>
              <a:rect b="b" l="l" r="r" t="t"/>
              <a:pathLst>
                <a:path extrusionOk="0" h="23050" w="19965">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1"/>
            <p:cNvSpPr/>
            <p:nvPr/>
          </p:nvSpPr>
          <p:spPr>
            <a:xfrm>
              <a:off x="9402826" y="4476751"/>
              <a:ext cx="1047464" cy="1209318"/>
            </a:xfrm>
            <a:custGeom>
              <a:rect b="b" l="l" r="r" t="t"/>
              <a:pathLst>
                <a:path extrusionOk="0" h="23050" w="19965">
                  <a:moveTo>
                    <a:pt x="9983" y="403"/>
                  </a:moveTo>
                  <a:lnTo>
                    <a:pt x="19613" y="5965"/>
                  </a:lnTo>
                  <a:lnTo>
                    <a:pt x="19613" y="17085"/>
                  </a:lnTo>
                  <a:lnTo>
                    <a:pt x="9983" y="22647"/>
                  </a:lnTo>
                  <a:lnTo>
                    <a:pt x="353" y="17085"/>
                  </a:lnTo>
                  <a:lnTo>
                    <a:pt x="353" y="5965"/>
                  </a:lnTo>
                  <a:lnTo>
                    <a:pt x="9983" y="403"/>
                  </a:lnTo>
                  <a:close/>
                  <a:moveTo>
                    <a:pt x="9983" y="0"/>
                  </a:moveTo>
                  <a:lnTo>
                    <a:pt x="90" y="5713"/>
                  </a:lnTo>
                  <a:lnTo>
                    <a:pt x="1" y="5764"/>
                  </a:lnTo>
                  <a:lnTo>
                    <a:pt x="1" y="17286"/>
                  </a:lnTo>
                  <a:lnTo>
                    <a:pt x="9983" y="23049"/>
                  </a:lnTo>
                  <a:lnTo>
                    <a:pt x="19876" y="17340"/>
                  </a:lnTo>
                  <a:lnTo>
                    <a:pt x="19965" y="17290"/>
                  </a:lnTo>
                  <a:lnTo>
                    <a:pt x="19965" y="5764"/>
                  </a:lnTo>
                  <a:lnTo>
                    <a:pt x="9983" y="0"/>
                  </a:lnTo>
                  <a:close/>
                </a:path>
              </a:pathLst>
            </a:custGeom>
            <a:solidFill>
              <a:srgbClr val="FFFFFF">
                <a:alpha val="8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2"/>
          <p:cNvSpPr txBox="1"/>
          <p:nvPr/>
        </p:nvSpPr>
        <p:spPr>
          <a:xfrm>
            <a:off x="3733800" y="535000"/>
            <a:ext cx="2347500" cy="47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Unbounded Medium"/>
                <a:ea typeface="Unbounded Medium"/>
                <a:cs typeface="Unbounded Medium"/>
                <a:sym typeface="Unbounded Medium"/>
              </a:rPr>
              <a:t>JOHN DOE</a:t>
            </a:r>
            <a:endParaRPr sz="1900">
              <a:solidFill>
                <a:schemeClr val="dk1"/>
              </a:solidFill>
              <a:latin typeface="Unbounded Medium"/>
              <a:ea typeface="Unbounded Medium"/>
              <a:cs typeface="Unbounded Medium"/>
              <a:sym typeface="Unbounded Medium"/>
            </a:endParaRPr>
          </a:p>
        </p:txBody>
      </p:sp>
      <p:sp>
        <p:nvSpPr>
          <p:cNvPr id="245" name="Google Shape;245;p32"/>
          <p:cNvSpPr txBox="1"/>
          <p:nvPr/>
        </p:nvSpPr>
        <p:spPr>
          <a:xfrm>
            <a:off x="3733800" y="1162300"/>
            <a:ext cx="4695000" cy="393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Unbounded Medium"/>
                <a:ea typeface="Unbounded Medium"/>
                <a:cs typeface="Unbounded Medium"/>
                <a:sym typeface="Unbounded Medium"/>
              </a:rPr>
              <a:t>EXPERIENCE</a:t>
            </a:r>
            <a:endParaRPr>
              <a:solidFill>
                <a:schemeClr val="dk1"/>
              </a:solidFill>
              <a:latin typeface="Unbounded Medium"/>
              <a:ea typeface="Unbounded Medium"/>
              <a:cs typeface="Unbounded Medium"/>
              <a:sym typeface="Unbounded Medium"/>
            </a:endParaRPr>
          </a:p>
        </p:txBody>
      </p:sp>
      <p:pic>
        <p:nvPicPr>
          <p:cNvPr id="246" name="Google Shape;246;p32"/>
          <p:cNvPicPr preferRelativeResize="0"/>
          <p:nvPr/>
        </p:nvPicPr>
        <p:blipFill rotWithShape="1">
          <a:blip r:embed="rId3">
            <a:alphaModFix/>
          </a:blip>
          <a:srcRect b="0" l="9415" r="7919" t="17334"/>
          <a:stretch/>
        </p:blipFill>
        <p:spPr>
          <a:xfrm>
            <a:off x="0" y="0"/>
            <a:ext cx="3429000" cy="5143500"/>
          </a:xfrm>
          <a:prstGeom prst="rect">
            <a:avLst/>
          </a:prstGeom>
          <a:noFill/>
          <a:ln>
            <a:noFill/>
          </a:ln>
        </p:spPr>
      </p:pic>
      <p:sp>
        <p:nvSpPr>
          <p:cNvPr id="247" name="Google Shape;247;p32"/>
          <p:cNvSpPr txBox="1"/>
          <p:nvPr/>
        </p:nvSpPr>
        <p:spPr>
          <a:xfrm>
            <a:off x="6081350" y="535000"/>
            <a:ext cx="2347500" cy="47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+91  620 421 838 john@freepik.com</a:t>
            </a:r>
            <a:endParaRPr/>
          </a:p>
        </p:txBody>
      </p:sp>
      <p:sp>
        <p:nvSpPr>
          <p:cNvPr id="248" name="Google Shape;248;p32"/>
          <p:cNvSpPr txBox="1"/>
          <p:nvPr/>
        </p:nvSpPr>
        <p:spPr>
          <a:xfrm>
            <a:off x="3733800" y="1555075"/>
            <a:ext cx="1059900" cy="4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Institution</a:t>
            </a:r>
            <a:br>
              <a:rPr b="1" lang="en" sz="1000">
                <a:solidFill>
                  <a:schemeClr val="dk1"/>
                </a:solidFill>
                <a:latin typeface="Golos Text"/>
                <a:ea typeface="Golos Text"/>
                <a:cs typeface="Golos Text"/>
                <a:sym typeface="Golos Text"/>
              </a:rPr>
            </a:br>
            <a:r>
              <a:rPr b="1" lang="en" sz="1000">
                <a:solidFill>
                  <a:schemeClr val="dk1"/>
                </a:solidFill>
                <a:latin typeface="Golos Text"/>
                <a:ea typeface="Golos Text"/>
                <a:cs typeface="Golos Text"/>
                <a:sym typeface="Golos Text"/>
              </a:rPr>
              <a:t>or company</a:t>
            </a:r>
            <a:endParaRPr b="1" sz="1000">
              <a:solidFill>
                <a:schemeClr val="dk1"/>
              </a:solidFill>
              <a:latin typeface="Golos Text"/>
              <a:ea typeface="Golos Text"/>
              <a:cs typeface="Golos Text"/>
              <a:sym typeface="Golos Text"/>
            </a:endParaRPr>
          </a:p>
        </p:txBody>
      </p:sp>
      <p:sp>
        <p:nvSpPr>
          <p:cNvPr id="249" name="Google Shape;249;p32"/>
          <p:cNvSpPr txBox="1"/>
          <p:nvPr/>
        </p:nvSpPr>
        <p:spPr>
          <a:xfrm>
            <a:off x="3733800" y="1865427"/>
            <a:ext cx="1059900" cy="4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Employment dates</a:t>
            </a:r>
            <a:endParaRPr sz="1000">
              <a:solidFill>
                <a:schemeClr val="dk1"/>
              </a:solidFill>
              <a:latin typeface="Golos Text"/>
              <a:ea typeface="Golos Text"/>
              <a:cs typeface="Golos Text"/>
              <a:sym typeface="Golos Text"/>
            </a:endParaRPr>
          </a:p>
        </p:txBody>
      </p:sp>
      <p:sp>
        <p:nvSpPr>
          <p:cNvPr id="250" name="Google Shape;250;p32"/>
          <p:cNvSpPr txBox="1"/>
          <p:nvPr/>
        </p:nvSpPr>
        <p:spPr>
          <a:xfrm>
            <a:off x="4793700" y="1555075"/>
            <a:ext cx="3635100" cy="36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Unbounded Medium"/>
                <a:ea typeface="Unbounded Medium"/>
                <a:cs typeface="Unbounded Medium"/>
                <a:sym typeface="Unbounded Medium"/>
              </a:rPr>
              <a:t>JOB POSITION</a:t>
            </a:r>
            <a:endParaRPr sz="1200">
              <a:solidFill>
                <a:schemeClr val="dk1"/>
              </a:solidFill>
              <a:latin typeface="Unbounded Medium"/>
              <a:ea typeface="Unbounded Medium"/>
              <a:cs typeface="Unbounded Medium"/>
              <a:sym typeface="Unbounded Medium"/>
            </a:endParaRPr>
          </a:p>
        </p:txBody>
      </p:sp>
      <p:sp>
        <p:nvSpPr>
          <p:cNvPr id="251" name="Google Shape;251;p32"/>
          <p:cNvSpPr txBox="1"/>
          <p:nvPr/>
        </p:nvSpPr>
        <p:spPr>
          <a:xfrm>
            <a:off x="4793701" y="1768251"/>
            <a:ext cx="3635100" cy="557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Golos Text"/>
              <a:buChar char="●"/>
            </a:pPr>
            <a:r>
              <a:rPr lang="en" sz="1200">
                <a:solidFill>
                  <a:schemeClr val="dk1"/>
                </a:solidFill>
                <a:latin typeface="Golos Text"/>
                <a:ea typeface="Golos Text"/>
                <a:cs typeface="Golos Text"/>
                <a:sym typeface="Golos Text"/>
              </a:rPr>
              <a:t>Job description and responsibilities</a:t>
            </a:r>
            <a:endParaRPr sz="1200">
              <a:solidFill>
                <a:schemeClr val="dk1"/>
              </a:solidFill>
              <a:latin typeface="Golos Text"/>
              <a:ea typeface="Golos Text"/>
              <a:cs typeface="Golos Text"/>
              <a:sym typeface="Golos Text"/>
            </a:endParaRPr>
          </a:p>
          <a:p>
            <a:pPr indent="-304800" lvl="0" marL="457200" rtl="0" algn="l">
              <a:spcBef>
                <a:spcPts val="0"/>
              </a:spcBef>
              <a:spcAft>
                <a:spcPts val="0"/>
              </a:spcAft>
              <a:buClr>
                <a:schemeClr val="dk1"/>
              </a:buClr>
              <a:buSzPts val="1200"/>
              <a:buFont typeface="Golos Text"/>
              <a:buChar char="●"/>
            </a:pPr>
            <a:r>
              <a:rPr lang="en" sz="1200">
                <a:solidFill>
                  <a:schemeClr val="dk1"/>
                </a:solidFill>
                <a:latin typeface="Golos Text"/>
                <a:ea typeface="Golos Text"/>
                <a:cs typeface="Golos Text"/>
                <a:sym typeface="Golos Text"/>
              </a:rPr>
              <a:t>Accomplishments and achievements</a:t>
            </a:r>
            <a:endParaRPr sz="1200">
              <a:solidFill>
                <a:schemeClr val="dk1"/>
              </a:solidFill>
              <a:latin typeface="Golos Text"/>
              <a:ea typeface="Golos Text"/>
              <a:cs typeface="Golos Text"/>
              <a:sym typeface="Golos Text"/>
            </a:endParaRPr>
          </a:p>
        </p:txBody>
      </p:sp>
      <p:sp>
        <p:nvSpPr>
          <p:cNvPr id="252" name="Google Shape;252;p32"/>
          <p:cNvSpPr txBox="1"/>
          <p:nvPr/>
        </p:nvSpPr>
        <p:spPr>
          <a:xfrm>
            <a:off x="3733800" y="2402150"/>
            <a:ext cx="1059900" cy="4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Golos Text"/>
                <a:ea typeface="Golos Text"/>
                <a:cs typeface="Golos Text"/>
                <a:sym typeface="Golos Text"/>
              </a:rPr>
              <a:t>Institution</a:t>
            </a:r>
            <a:br>
              <a:rPr b="1" lang="en" sz="1000">
                <a:solidFill>
                  <a:schemeClr val="dk1"/>
                </a:solidFill>
                <a:latin typeface="Golos Text"/>
                <a:ea typeface="Golos Text"/>
                <a:cs typeface="Golos Text"/>
                <a:sym typeface="Golos Text"/>
              </a:rPr>
            </a:br>
            <a:r>
              <a:rPr b="1" lang="en" sz="1000">
                <a:solidFill>
                  <a:schemeClr val="dk1"/>
                </a:solidFill>
                <a:latin typeface="Golos Text"/>
                <a:ea typeface="Golos Text"/>
                <a:cs typeface="Golos Text"/>
                <a:sym typeface="Golos Text"/>
              </a:rPr>
              <a:t>or company</a:t>
            </a:r>
            <a:endParaRPr b="1" sz="1000">
              <a:solidFill>
                <a:schemeClr val="dk1"/>
              </a:solidFill>
              <a:latin typeface="Golos Text"/>
              <a:ea typeface="Golos Text"/>
              <a:cs typeface="Golos Text"/>
              <a:sym typeface="Golos Text"/>
            </a:endParaRPr>
          </a:p>
        </p:txBody>
      </p:sp>
      <p:sp>
        <p:nvSpPr>
          <p:cNvPr id="253" name="Google Shape;253;p32"/>
          <p:cNvSpPr txBox="1"/>
          <p:nvPr/>
        </p:nvSpPr>
        <p:spPr>
          <a:xfrm>
            <a:off x="3733800" y="2712502"/>
            <a:ext cx="1059900" cy="4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Golos Text"/>
                <a:ea typeface="Golos Text"/>
                <a:cs typeface="Golos Text"/>
                <a:sym typeface="Golos Text"/>
              </a:rPr>
              <a:t>Employment dates</a:t>
            </a:r>
            <a:endParaRPr sz="1000">
              <a:solidFill>
                <a:schemeClr val="dk1"/>
              </a:solidFill>
              <a:latin typeface="Golos Text"/>
              <a:ea typeface="Golos Text"/>
              <a:cs typeface="Golos Text"/>
              <a:sym typeface="Golos Text"/>
            </a:endParaRPr>
          </a:p>
        </p:txBody>
      </p:sp>
      <p:sp>
        <p:nvSpPr>
          <p:cNvPr id="254" name="Google Shape;254;p32"/>
          <p:cNvSpPr txBox="1"/>
          <p:nvPr/>
        </p:nvSpPr>
        <p:spPr>
          <a:xfrm>
            <a:off x="4793700" y="2402150"/>
            <a:ext cx="3635100" cy="36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Unbounded Medium"/>
                <a:ea typeface="Unbounded Medium"/>
                <a:cs typeface="Unbounded Medium"/>
                <a:sym typeface="Unbounded Medium"/>
              </a:rPr>
              <a:t>JOB POSITION</a:t>
            </a:r>
            <a:endParaRPr sz="1200">
              <a:solidFill>
                <a:schemeClr val="dk1"/>
              </a:solidFill>
              <a:latin typeface="Unbounded Medium"/>
              <a:ea typeface="Unbounded Medium"/>
              <a:cs typeface="Unbounded Medium"/>
              <a:sym typeface="Unbounded Medium"/>
            </a:endParaRPr>
          </a:p>
        </p:txBody>
      </p:sp>
      <p:sp>
        <p:nvSpPr>
          <p:cNvPr id="255" name="Google Shape;255;p32"/>
          <p:cNvSpPr txBox="1"/>
          <p:nvPr/>
        </p:nvSpPr>
        <p:spPr>
          <a:xfrm>
            <a:off x="4793701" y="2615326"/>
            <a:ext cx="3635100" cy="557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Font typeface="Golos Text"/>
              <a:buChar char="●"/>
            </a:pPr>
            <a:r>
              <a:rPr lang="en" sz="1200">
                <a:solidFill>
                  <a:schemeClr val="dk1"/>
                </a:solidFill>
                <a:latin typeface="Golos Text"/>
                <a:ea typeface="Golos Text"/>
                <a:cs typeface="Golos Text"/>
                <a:sym typeface="Golos Text"/>
              </a:rPr>
              <a:t>Job description and responsibilities</a:t>
            </a:r>
            <a:endParaRPr sz="1200">
              <a:solidFill>
                <a:schemeClr val="dk1"/>
              </a:solidFill>
              <a:latin typeface="Golos Text"/>
              <a:ea typeface="Golos Text"/>
              <a:cs typeface="Golos Text"/>
              <a:sym typeface="Golos Text"/>
            </a:endParaRPr>
          </a:p>
          <a:p>
            <a:pPr indent="-304800" lvl="0" marL="457200" rtl="0" algn="l">
              <a:spcBef>
                <a:spcPts val="0"/>
              </a:spcBef>
              <a:spcAft>
                <a:spcPts val="0"/>
              </a:spcAft>
              <a:buClr>
                <a:schemeClr val="dk1"/>
              </a:buClr>
              <a:buSzPts val="1200"/>
              <a:buFont typeface="Golos Text"/>
              <a:buChar char="●"/>
            </a:pPr>
            <a:r>
              <a:rPr lang="en" sz="1200">
                <a:solidFill>
                  <a:schemeClr val="dk1"/>
                </a:solidFill>
                <a:latin typeface="Golos Text"/>
                <a:ea typeface="Golos Text"/>
                <a:cs typeface="Golos Text"/>
                <a:sym typeface="Golos Text"/>
              </a:rPr>
              <a:t>Accomplishments and achievements</a:t>
            </a:r>
            <a:endParaRPr sz="1200">
              <a:solidFill>
                <a:schemeClr val="dk1"/>
              </a:solidFill>
              <a:latin typeface="Golos Text"/>
              <a:ea typeface="Golos Text"/>
              <a:cs typeface="Golos Text"/>
              <a:sym typeface="Golos Text"/>
            </a:endParaRPr>
          </a:p>
        </p:txBody>
      </p:sp>
      <p:sp>
        <p:nvSpPr>
          <p:cNvPr id="256" name="Google Shape;256;p32"/>
          <p:cNvSpPr txBox="1"/>
          <p:nvPr/>
        </p:nvSpPr>
        <p:spPr>
          <a:xfrm>
            <a:off x="3733800" y="3333850"/>
            <a:ext cx="4695000" cy="393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latin typeface="Unbounded Medium"/>
                <a:ea typeface="Unbounded Medium"/>
                <a:cs typeface="Unbounded Medium"/>
                <a:sym typeface="Unbounded Medium"/>
              </a:rPr>
              <a:t>EDUCATION</a:t>
            </a:r>
            <a:endParaRPr>
              <a:solidFill>
                <a:schemeClr val="dk1"/>
              </a:solidFill>
              <a:latin typeface="Unbounded Medium"/>
              <a:ea typeface="Unbounded Medium"/>
              <a:cs typeface="Unbounded Medium"/>
              <a:sym typeface="Unbounded Medium"/>
            </a:endParaRPr>
          </a:p>
        </p:txBody>
      </p:sp>
      <p:sp>
        <p:nvSpPr>
          <p:cNvPr id="257" name="Google Shape;257;p32"/>
          <p:cNvSpPr txBox="1"/>
          <p:nvPr/>
        </p:nvSpPr>
        <p:spPr>
          <a:xfrm>
            <a:off x="3733800" y="3726875"/>
            <a:ext cx="2347500" cy="36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Unbounded Medium"/>
                <a:ea typeface="Unbounded Medium"/>
                <a:cs typeface="Unbounded Medium"/>
                <a:sym typeface="Unbounded Medium"/>
              </a:rPr>
              <a:t>DEGREE</a:t>
            </a:r>
            <a:endParaRPr sz="1200">
              <a:solidFill>
                <a:schemeClr val="dk1"/>
              </a:solidFill>
              <a:latin typeface="Unbounded Medium"/>
              <a:ea typeface="Unbounded Medium"/>
              <a:cs typeface="Unbounded Medium"/>
              <a:sym typeface="Unbounded Medium"/>
            </a:endParaRPr>
          </a:p>
        </p:txBody>
      </p:sp>
      <p:sp>
        <p:nvSpPr>
          <p:cNvPr id="258" name="Google Shape;258;p32"/>
          <p:cNvSpPr txBox="1"/>
          <p:nvPr/>
        </p:nvSpPr>
        <p:spPr>
          <a:xfrm>
            <a:off x="3733800" y="3940200"/>
            <a:ext cx="2347500" cy="5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Name of Institution</a:t>
            </a:r>
            <a:endParaRPr sz="1200">
              <a:solidFill>
                <a:schemeClr val="dk1"/>
              </a:solidFill>
              <a:latin typeface="Golos Text"/>
              <a:ea typeface="Golos Text"/>
              <a:cs typeface="Golos Text"/>
              <a:sym typeface="Golos Text"/>
            </a:endParaRPr>
          </a:p>
          <a:p>
            <a:pPr indent="0" lvl="0" marL="0" rtl="0" algn="l">
              <a:spcBef>
                <a:spcPts val="0"/>
              </a:spcBef>
              <a:spcAft>
                <a:spcPts val="0"/>
              </a:spcAft>
              <a:buNone/>
            </a:pPr>
            <a:r>
              <a:rPr lang="en" sz="1000">
                <a:solidFill>
                  <a:schemeClr val="dk1"/>
                </a:solidFill>
                <a:latin typeface="Golos Text"/>
                <a:ea typeface="Golos Text"/>
                <a:cs typeface="Golos Text"/>
                <a:sym typeface="Golos Text"/>
              </a:rPr>
              <a:t>Graduation date</a:t>
            </a:r>
            <a:endParaRPr sz="1000">
              <a:solidFill>
                <a:schemeClr val="dk1"/>
              </a:solidFill>
              <a:latin typeface="Golos Text"/>
              <a:ea typeface="Golos Text"/>
              <a:cs typeface="Golos Text"/>
              <a:sym typeface="Golos Text"/>
            </a:endParaRPr>
          </a:p>
        </p:txBody>
      </p:sp>
      <p:sp>
        <p:nvSpPr>
          <p:cNvPr id="259" name="Google Shape;259;p32"/>
          <p:cNvSpPr txBox="1"/>
          <p:nvPr/>
        </p:nvSpPr>
        <p:spPr>
          <a:xfrm>
            <a:off x="6081350" y="3726875"/>
            <a:ext cx="2347500" cy="365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Unbounded Medium"/>
                <a:ea typeface="Unbounded Medium"/>
                <a:cs typeface="Unbounded Medium"/>
                <a:sym typeface="Unbounded Medium"/>
              </a:rPr>
              <a:t>DEGREE</a:t>
            </a:r>
            <a:endParaRPr sz="1200">
              <a:solidFill>
                <a:schemeClr val="dk1"/>
              </a:solidFill>
              <a:latin typeface="Unbounded Medium"/>
              <a:ea typeface="Unbounded Medium"/>
              <a:cs typeface="Unbounded Medium"/>
              <a:sym typeface="Unbounded Medium"/>
            </a:endParaRPr>
          </a:p>
        </p:txBody>
      </p:sp>
      <p:sp>
        <p:nvSpPr>
          <p:cNvPr id="260" name="Google Shape;260;p32"/>
          <p:cNvSpPr txBox="1"/>
          <p:nvPr/>
        </p:nvSpPr>
        <p:spPr>
          <a:xfrm>
            <a:off x="6081350" y="3940200"/>
            <a:ext cx="2347500" cy="518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Golos Text"/>
                <a:ea typeface="Golos Text"/>
                <a:cs typeface="Golos Text"/>
                <a:sym typeface="Golos Text"/>
              </a:rPr>
              <a:t>Name of Institution</a:t>
            </a:r>
            <a:endParaRPr sz="1200">
              <a:solidFill>
                <a:schemeClr val="dk1"/>
              </a:solidFill>
              <a:latin typeface="Golos Text"/>
              <a:ea typeface="Golos Text"/>
              <a:cs typeface="Golos Text"/>
              <a:sym typeface="Golos Text"/>
            </a:endParaRPr>
          </a:p>
          <a:p>
            <a:pPr indent="0" lvl="0" marL="0" rtl="0" algn="l">
              <a:spcBef>
                <a:spcPts val="0"/>
              </a:spcBef>
              <a:spcAft>
                <a:spcPts val="0"/>
              </a:spcAft>
              <a:buNone/>
            </a:pPr>
            <a:r>
              <a:rPr lang="en" sz="1000">
                <a:solidFill>
                  <a:schemeClr val="dk1"/>
                </a:solidFill>
                <a:latin typeface="Golos Text"/>
                <a:ea typeface="Golos Text"/>
                <a:cs typeface="Golos Text"/>
                <a:sym typeface="Golos Text"/>
              </a:rPr>
              <a:t>Graduation date</a:t>
            </a:r>
            <a:endParaRPr sz="1000">
              <a:solidFill>
                <a:schemeClr val="dk1"/>
              </a:solidFill>
              <a:latin typeface="Golos Text"/>
              <a:ea typeface="Golos Text"/>
              <a:cs typeface="Golos Text"/>
              <a:sym typeface="Golos Tex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3"/>
          <p:cNvSpPr txBox="1"/>
          <p:nvPr>
            <p:ph idx="1" type="subTitle"/>
          </p:nvPr>
        </p:nvSpPr>
        <p:spPr>
          <a:xfrm>
            <a:off x="715100" y="2312188"/>
            <a:ext cx="3780600" cy="12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was responsible for managing campaigns across all major social media platforms; creating, curating and optimizing content for maximum engagement; analyzing data to gain insights into customer behavior and maintaining a strong relationship with customers”</a:t>
            </a:r>
            <a:endParaRPr/>
          </a:p>
        </p:txBody>
      </p:sp>
      <p:sp>
        <p:nvSpPr>
          <p:cNvPr id="266" name="Google Shape;266;p33"/>
          <p:cNvSpPr txBox="1"/>
          <p:nvPr>
            <p:ph type="title"/>
          </p:nvPr>
        </p:nvSpPr>
        <p:spPr>
          <a:xfrm>
            <a:off x="715100" y="535000"/>
            <a:ext cx="7713900" cy="62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PREVIOUS PROJECTS</a:t>
            </a:r>
            <a:endParaRPr/>
          </a:p>
        </p:txBody>
      </p:sp>
      <p:sp>
        <p:nvSpPr>
          <p:cNvPr id="267" name="Google Shape;267;p33"/>
          <p:cNvSpPr txBox="1"/>
          <p:nvPr>
            <p:ph idx="2" type="subTitle"/>
          </p:nvPr>
        </p:nvSpPr>
        <p:spPr>
          <a:xfrm>
            <a:off x="715100" y="1723888"/>
            <a:ext cx="3780600" cy="74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MARKETING</a:t>
            </a:r>
            <a:endParaRPr/>
          </a:p>
        </p:txBody>
      </p:sp>
      <p:sp>
        <p:nvSpPr>
          <p:cNvPr id="268" name="Google Shape;268;p33"/>
          <p:cNvSpPr txBox="1"/>
          <p:nvPr>
            <p:ph idx="3" type="subTitle"/>
          </p:nvPr>
        </p:nvSpPr>
        <p:spPr>
          <a:xfrm>
            <a:off x="4648300" y="2312188"/>
            <a:ext cx="3780600" cy="126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participated throughout my career in crafting SEO-friendly copy, creating promotional videos, designing newsletters and brochures and more. My work has been well received with several pieces being featured in prominent and important publications”</a:t>
            </a:r>
            <a:endParaRPr/>
          </a:p>
        </p:txBody>
      </p:sp>
      <p:sp>
        <p:nvSpPr>
          <p:cNvPr id="269" name="Google Shape;269;p33"/>
          <p:cNvSpPr txBox="1"/>
          <p:nvPr>
            <p:ph idx="4" type="subTitle"/>
          </p:nvPr>
        </p:nvSpPr>
        <p:spPr>
          <a:xfrm>
            <a:off x="4648300" y="1723888"/>
            <a:ext cx="3780600" cy="740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 CREATION </a:t>
            </a:r>
            <a:endParaRPr/>
          </a:p>
        </p:txBody>
      </p:sp>
      <p:cxnSp>
        <p:nvCxnSpPr>
          <p:cNvPr id="270" name="Google Shape;270;p33"/>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4"/>
          <p:cNvSpPr txBox="1"/>
          <p:nvPr>
            <p:ph type="title"/>
          </p:nvPr>
        </p:nvSpPr>
        <p:spPr>
          <a:xfrm>
            <a:off x="715100" y="535000"/>
            <a:ext cx="7713900" cy="62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COVER LETTER</a:t>
            </a:r>
            <a:endParaRPr/>
          </a:p>
        </p:txBody>
      </p:sp>
      <p:sp>
        <p:nvSpPr>
          <p:cNvPr id="276" name="Google Shape;276;p34"/>
          <p:cNvSpPr txBox="1"/>
          <p:nvPr>
            <p:ph idx="1" type="body"/>
          </p:nvPr>
        </p:nvSpPr>
        <p:spPr>
          <a:xfrm>
            <a:off x="715100" y="1175200"/>
            <a:ext cx="7713900" cy="238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t>Welcome to my portfolio!</a:t>
            </a:r>
            <a:endParaRPr/>
          </a:p>
          <a:p>
            <a:pPr indent="0" lvl="0" marL="0" rtl="0" algn="l">
              <a:spcBef>
                <a:spcPts val="1000"/>
              </a:spcBef>
              <a:spcAft>
                <a:spcPts val="0"/>
              </a:spcAft>
              <a:buClr>
                <a:schemeClr val="dk2"/>
              </a:buClr>
              <a:buSzPts val="1100"/>
              <a:buFont typeface="Arial"/>
              <a:buNone/>
            </a:pPr>
            <a:r>
              <a:rPr lang="en"/>
              <a:t>I'm [name], a highly creative and motivated individual, with a passion for [field of expertise]. My portfolio is filled with unique and inspiring content, which showcases my skills in the field</a:t>
            </a:r>
            <a:endParaRPr/>
          </a:p>
          <a:p>
            <a:pPr indent="0" lvl="0" marL="0" rtl="0" algn="l">
              <a:spcBef>
                <a:spcPts val="1000"/>
              </a:spcBef>
              <a:spcAft>
                <a:spcPts val="0"/>
              </a:spcAft>
              <a:buClr>
                <a:schemeClr val="dk2"/>
              </a:buClr>
              <a:buSzPts val="1100"/>
              <a:buFont typeface="Arial"/>
              <a:buNone/>
            </a:pPr>
            <a:r>
              <a:rPr lang="en"/>
              <a:t>Here you will find everything ranging from writing samples, photographs, videos and more. I strive for excellence in all that I do, and this portfolio serves as a testament to my various </a:t>
            </a:r>
            <a:r>
              <a:rPr lang="en"/>
              <a:t>accomplishments </a:t>
            </a:r>
            <a:r>
              <a:rPr lang="en"/>
              <a:t>and capabilities in my area of work</a:t>
            </a:r>
            <a:endParaRPr/>
          </a:p>
          <a:p>
            <a:pPr indent="0" lvl="0" marL="0" rtl="0" algn="l">
              <a:spcBef>
                <a:spcPts val="1000"/>
              </a:spcBef>
              <a:spcAft>
                <a:spcPts val="0"/>
              </a:spcAft>
              <a:buClr>
                <a:schemeClr val="dk2"/>
              </a:buClr>
              <a:buSzPts val="1100"/>
              <a:buFont typeface="Arial"/>
              <a:buNone/>
            </a:pPr>
            <a:r>
              <a:rPr lang="en"/>
              <a:t>Have a look around, get to know me better, and don't hesitate to reach out if you have any questions or would like to collaborate!</a:t>
            </a:r>
            <a:endParaRPr/>
          </a:p>
          <a:p>
            <a:pPr indent="0" lvl="0" marL="0" rtl="0" algn="l">
              <a:spcBef>
                <a:spcPts val="1000"/>
              </a:spcBef>
              <a:spcAft>
                <a:spcPts val="1000"/>
              </a:spcAft>
              <a:buClr>
                <a:schemeClr val="dk2"/>
              </a:buClr>
              <a:buSzPts val="1100"/>
              <a:buFont typeface="Arial"/>
              <a:buNone/>
            </a:pPr>
            <a:r>
              <a:rPr lang="en"/>
              <a:t>Sincerely,</a:t>
            </a:r>
            <a:endParaRPr/>
          </a:p>
        </p:txBody>
      </p:sp>
      <p:cxnSp>
        <p:nvCxnSpPr>
          <p:cNvPr id="277" name="Google Shape;277;p34"/>
          <p:cNvCxnSpPr/>
          <p:nvPr/>
        </p:nvCxnSpPr>
        <p:spPr>
          <a:xfrm>
            <a:off x="715100" y="4608500"/>
            <a:ext cx="710100" cy="0"/>
          </a:xfrm>
          <a:prstGeom prst="straightConnector1">
            <a:avLst/>
          </a:prstGeom>
          <a:noFill/>
          <a:ln cap="flat" cmpd="sng" w="28575">
            <a:solidFill>
              <a:schemeClr val="dk1"/>
            </a:solidFill>
            <a:prstDash val="solid"/>
            <a:round/>
            <a:headEnd len="med" w="med" type="none"/>
            <a:tailEnd len="med" w="med" type="none"/>
          </a:ln>
        </p:spPr>
      </p:cxnSp>
      <p:sp>
        <p:nvSpPr>
          <p:cNvPr id="278" name="Google Shape;278;p34"/>
          <p:cNvSpPr txBox="1"/>
          <p:nvPr>
            <p:ph idx="4294967295" type="subTitle"/>
          </p:nvPr>
        </p:nvSpPr>
        <p:spPr>
          <a:xfrm>
            <a:off x="6472085" y="535000"/>
            <a:ext cx="1956900" cy="775800"/>
          </a:xfrm>
          <a:prstGeom prst="rect">
            <a:avLst/>
          </a:prstGeom>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a:t>Slidesgo</a:t>
            </a:r>
            <a:endParaRPr b="1"/>
          </a:p>
          <a:p>
            <a:pPr indent="0" lvl="0" marL="0" rtl="0" algn="r">
              <a:spcBef>
                <a:spcPts val="0"/>
              </a:spcBef>
              <a:spcAft>
                <a:spcPts val="0"/>
              </a:spcAft>
              <a:buNone/>
            </a:pPr>
            <a:r>
              <a:rPr lang="en"/>
              <a:t>+91  620 421 838</a:t>
            </a:r>
            <a:endParaRPr/>
          </a:p>
          <a:p>
            <a:pPr indent="0" lvl="0" marL="0" rtl="0" algn="r">
              <a:spcBef>
                <a:spcPts val="0"/>
              </a:spcBef>
              <a:spcAft>
                <a:spcPts val="0"/>
              </a:spcAft>
              <a:buNone/>
            </a:pPr>
            <a:r>
              <a:rPr lang="en"/>
              <a:t>charlie@slidesgo.com</a:t>
            </a:r>
            <a:endParaRPr/>
          </a:p>
        </p:txBody>
      </p:sp>
      <p:sp>
        <p:nvSpPr>
          <p:cNvPr id="279" name="Google Shape;279;p34"/>
          <p:cNvSpPr txBox="1"/>
          <p:nvPr/>
        </p:nvSpPr>
        <p:spPr>
          <a:xfrm>
            <a:off x="6472000" y="3731300"/>
            <a:ext cx="1956900" cy="4755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1900">
                <a:solidFill>
                  <a:schemeClr val="dk1"/>
                </a:solidFill>
                <a:latin typeface="Unbounded Medium"/>
                <a:ea typeface="Unbounded Medium"/>
                <a:cs typeface="Unbounded Medium"/>
                <a:sym typeface="Unbounded Medium"/>
              </a:rPr>
              <a:t>JOHN DOE</a:t>
            </a:r>
            <a:endParaRPr sz="1900">
              <a:solidFill>
                <a:schemeClr val="dk1"/>
              </a:solidFill>
              <a:latin typeface="Unbounded Medium"/>
              <a:ea typeface="Unbounded Medium"/>
              <a:cs typeface="Unbounded Medium"/>
              <a:sym typeface="Unbounded Medium"/>
            </a:endParaRPr>
          </a:p>
        </p:txBody>
      </p:sp>
      <p:sp>
        <p:nvSpPr>
          <p:cNvPr id="280" name="Google Shape;280;p34"/>
          <p:cNvSpPr txBox="1"/>
          <p:nvPr/>
        </p:nvSpPr>
        <p:spPr>
          <a:xfrm>
            <a:off x="6472141" y="4054400"/>
            <a:ext cx="1956900" cy="554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Golos Text"/>
                <a:ea typeface="Golos Text"/>
                <a:cs typeface="Golos Text"/>
                <a:sym typeface="Golos Text"/>
              </a:rPr>
              <a:t>+91  620 421 838</a:t>
            </a:r>
            <a:endParaRPr sz="1200">
              <a:solidFill>
                <a:schemeClr val="dk1"/>
              </a:solidFill>
              <a:latin typeface="Golos Text"/>
              <a:ea typeface="Golos Text"/>
              <a:cs typeface="Golos Text"/>
              <a:sym typeface="Golos Text"/>
            </a:endParaRPr>
          </a:p>
          <a:p>
            <a:pPr indent="0" lvl="0" marL="0" rtl="0" algn="r">
              <a:spcBef>
                <a:spcPts val="0"/>
              </a:spcBef>
              <a:spcAft>
                <a:spcPts val="0"/>
              </a:spcAft>
              <a:buNone/>
            </a:pPr>
            <a:r>
              <a:rPr lang="en" sz="1200">
                <a:solidFill>
                  <a:schemeClr val="dk1"/>
                </a:solidFill>
                <a:latin typeface="Golos Text"/>
                <a:ea typeface="Golos Text"/>
                <a:cs typeface="Golos Text"/>
                <a:sym typeface="Golos Text"/>
              </a:rPr>
              <a:t>john@freepik.com</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ndian Tech Expert Portfolio by Slidesgo">
  <a:themeElements>
    <a:clrScheme name="Simple Light">
      <a:dk1>
        <a:srgbClr val="2A1A52"/>
      </a:dk1>
      <a:lt1>
        <a:srgbClr val="D1F3FF"/>
      </a:lt1>
      <a:dk2>
        <a:srgbClr val="7DDCFF"/>
      </a:dk2>
      <a:lt2>
        <a:srgbClr val="2579FF"/>
      </a:lt2>
      <a:accent1>
        <a:srgbClr val="D1CFFF"/>
      </a:accent1>
      <a:accent2>
        <a:srgbClr val="8D89F7"/>
      </a:accent2>
      <a:accent3>
        <a:srgbClr val="FFFFFF"/>
      </a:accent3>
      <a:accent4>
        <a:srgbClr val="FFFFFF"/>
      </a:accent4>
      <a:accent5>
        <a:srgbClr val="FFFFFF"/>
      </a:accent5>
      <a:accent6>
        <a:srgbClr val="FFFFFF"/>
      </a:accent6>
      <a:hlink>
        <a:srgbClr val="2A1A5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